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6.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0.xml" ContentType="application/vnd.openxmlformats-officedocument.presentationml.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notesSlides/notesSlide3.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notesSlides/notesSlide10.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Corbel" panose="020B0503020204020204" pitchFamily="34" charset="0"/>
      <p:regular r:id="rId24"/>
      <p:bold r:id="rId25"/>
      <p:italic r:id="rId26"/>
      <p:boldItalic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88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Introduce the driving questions for the unit.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4d0d703f76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Put up vocabulary words when introduced throughout the next few slides.</a:t>
            </a:r>
            <a:endParaRPr/>
          </a:p>
        </p:txBody>
      </p:sp>
      <p:sp>
        <p:nvSpPr>
          <p:cNvPr id="196" name="Google Shape;196;g24d0d703f76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13764918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Put up vocabulary words when introduced throughout the next few slides.</a:t>
            </a:r>
            <a:endParaRPr/>
          </a:p>
        </p:txBody>
      </p:sp>
      <p:sp>
        <p:nvSpPr>
          <p:cNvPr id="209" name="Google Shape;209;g2e1376491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4d0d703f76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Put up vocabulary words when introduced throughout the next few slides.</a:t>
            </a:r>
            <a:endParaRPr/>
          </a:p>
        </p:txBody>
      </p:sp>
      <p:sp>
        <p:nvSpPr>
          <p:cNvPr id="228" name="Google Shape;228;g24d0d703f76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4d0d703f76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Put up vocabulary words when introduced throughout the next few slides.</a:t>
            </a:r>
            <a:endParaRPr/>
          </a:p>
        </p:txBody>
      </p:sp>
      <p:sp>
        <p:nvSpPr>
          <p:cNvPr id="237" name="Google Shape;237;g24d0d703f76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72700eb7bd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Review with students the parts of a saguaro they just learned! You might have them draw a saguaro, or tell you how to draw one, using what they’ve learned. Focus on having students use correct names for each part of the saguaro and having them explain why each part is important.</a:t>
            </a:r>
            <a:endParaRPr/>
          </a:p>
        </p:txBody>
      </p:sp>
      <p:sp>
        <p:nvSpPr>
          <p:cNvPr id="252" name="Google Shape;252;g272700eb7bd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e12a68ac8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Sing this song with students to practice naming the parts of a saguaro correctly!</a:t>
            </a:r>
            <a:endParaRPr/>
          </a:p>
        </p:txBody>
      </p:sp>
      <p:sp>
        <p:nvSpPr>
          <p:cNvPr id="259" name="Google Shape;259;g2e12a68ac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p24: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Explain to students that today they will make a model of a saguaro that should include the plant’s important parts they learned about. Use the picture on this slide to review these parts and their functions.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4d0d703f76_0_53: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g24d0d703f76_0_53: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Give students time to create and share their models. Remind students to include different parts (try to create pleats, add toothpicks for spines, etc). You might have students share their models with a peer and then go back and adjust their own models to make them better!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1cebcb3dfc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1cebcb3dfc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Students now draw a picture of their model and write a sentence explaining how one structure (pleats, spines, roots, etc.) helps the saguaro survive in the desert.</a:t>
            </a:r>
            <a:endParaRPr/>
          </a:p>
        </p:txBody>
      </p:sp>
      <p:sp>
        <p:nvSpPr>
          <p:cNvPr id="291" name="Google Shape;291;g11cebcb3dfc_0_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31ac8f628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31ac8f628a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Now students draw a saguaro in detail and in conditions where it would thrive (sunny or some rain, a nurse tree nearby, roots underground, etc.) </a:t>
            </a:r>
            <a:endParaRPr>
              <a:latin typeface="Arial"/>
              <a:ea typeface="Arial"/>
              <a:cs typeface="Arial"/>
              <a:sym typeface="Arial"/>
            </a:endParaRPr>
          </a:p>
          <a:p>
            <a:pPr marL="0" lvl="0" indent="0" algn="l" rtl="0">
              <a:spcBef>
                <a:spcPts val="0"/>
              </a:spcBef>
              <a:spcAft>
                <a:spcPts val="0"/>
              </a:spcAft>
              <a:buNone/>
            </a:pPr>
            <a:endParaRPr/>
          </a:p>
        </p:txBody>
      </p:sp>
      <p:sp>
        <p:nvSpPr>
          <p:cNvPr id="302" name="Google Shape;302;g131ac8f628a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4d71ae753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4d71ae753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24d71ae753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e14234e8a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e14234e8a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None/>
            </a:pPr>
            <a:endParaRPr/>
          </a:p>
        </p:txBody>
      </p:sp>
      <p:sp>
        <p:nvSpPr>
          <p:cNvPr id="311" name="Google Shape;311;g2e14234e8a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e14234e8af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e14234e8af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a:p>
            <a:pPr marL="0" lvl="0" indent="0" algn="l" rtl="0">
              <a:spcBef>
                <a:spcPts val="0"/>
              </a:spcBef>
              <a:spcAft>
                <a:spcPts val="0"/>
              </a:spcAft>
              <a:buNone/>
            </a:pPr>
            <a:endParaRPr/>
          </a:p>
        </p:txBody>
      </p:sp>
      <p:sp>
        <p:nvSpPr>
          <p:cNvPr id="320" name="Google Shape;320;g2e14234e8af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32397de75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32397de75d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Give students the probe worksheet. Have students cut and glue what they think a saguaro needs to live and grow in the desert on the paper. Use this to see what misconceptions students may have about saguaro needs. If you have time, have students discuss as a class what they chose as a need and why (or why not!)</a:t>
            </a:r>
            <a:endParaRPr/>
          </a:p>
        </p:txBody>
      </p:sp>
      <p:sp>
        <p:nvSpPr>
          <p:cNvPr id="131" name="Google Shape;131;g132397de75d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2: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dirty="0"/>
              <a:t>Show students the time lapse video of a saguaro. Have students discuss what they notice and wonder about the saguaro over time, and write their ideas down to create a “wonder wall” chart. Point student discussion towards how they visibly see the saguaro change, as well as what kinds of plants and weather they notice in the saguaro’s vicinity. KEEP THE VIDEO MUTED, as it explains what we want students to explore in the following lessons. Feel free to watch the video after the explore lessons with sound on!</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b59fee748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b59fee748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Have students discuss what they notice about a saguaro. Is it smooth or bumpy? What is the skin like? What is the shape like? Etc.</a:t>
            </a:r>
            <a:endParaRPr/>
          </a:p>
        </p:txBody>
      </p:sp>
      <p:sp>
        <p:nvSpPr>
          <p:cNvPr id="149" name="Google Shape;149;g2b59fee748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32397de75d_0_0: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132397de75d_0_0: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As a class, wet two paper towels. Wrap one of the wet towels in wax paper and tape it shut. Leave them for a significant amount of time (overnight possibly).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4d0d703f76_0_21: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4d0d703f76_0_21: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Discuss the results of the towel exploration-why did the towel in the wax paper stay wet while the other towel dried? Point students to the understanding that saguaros have a waxy skin, which helps the cactus keep water stored, much like how the wax paper kept the towel wet!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5: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latin typeface="Arial"/>
                <a:ea typeface="Arial"/>
                <a:cs typeface="Arial"/>
                <a:sym typeface="Arial"/>
              </a:rPr>
              <a:t>Guide students in folding construction paper accordion style. Have them then touch the ends of the paper to make a cylindrical shape. Have students experiment with making that shape thicker and thinner. Why do they think this can happen?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Put up vocabulary words when introduced throughout the next few slides. While talking about pleats, mention that the arms of the cactus as well as the stem hold water and can expand and contract.</a:t>
            </a:r>
            <a:endParaRPr/>
          </a:p>
        </p:txBody>
      </p:sp>
      <p:sp>
        <p:nvSpPr>
          <p:cNvPr id="183" name="Google Shape;1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2"/>
          <p:cNvSpPr txBox="1">
            <a:spLocks noGrp="1"/>
          </p:cNvSpPr>
          <p:nvPr>
            <p:ph type="body" idx="1"/>
          </p:nvPr>
        </p:nvSpPr>
        <p:spPr>
          <a:xfrm>
            <a:off x="415600" y="1536633"/>
            <a:ext cx="5333100" cy="4555200"/>
          </a:xfrm>
          <a:prstGeom prst="rect">
            <a:avLst/>
          </a:prstGeom>
          <a:noFill/>
          <a:ln>
            <a:noFill/>
          </a:ln>
        </p:spPr>
        <p:txBody>
          <a:bodyPr spcFirstLastPara="1" wrap="square" lIns="91425" tIns="91425" rIns="91425" bIns="91425" anchor="t" anchorCtr="0">
            <a:noAutofit/>
          </a:bodyPr>
          <a:lstStyle>
            <a:lvl1pPr marL="457200" lvl="0" indent="-323850" algn="l">
              <a:lnSpc>
                <a:spcPct val="90000"/>
              </a:lnSpc>
              <a:spcBef>
                <a:spcPts val="0"/>
              </a:spcBef>
              <a:spcAft>
                <a:spcPts val="0"/>
              </a:spcAft>
              <a:buSzPts val="1500"/>
              <a:buChar char="●"/>
              <a:defRPr sz="1900"/>
            </a:lvl1pPr>
            <a:lvl2pPr marL="914400" lvl="1" indent="-304800" algn="l">
              <a:lnSpc>
                <a:spcPct val="90000"/>
              </a:lnSpc>
              <a:spcBef>
                <a:spcPts val="2100"/>
              </a:spcBef>
              <a:spcAft>
                <a:spcPts val="0"/>
              </a:spcAft>
              <a:buSzPts val="1200"/>
              <a:buChar char="○"/>
              <a:defRPr sz="1600"/>
            </a:lvl2pPr>
            <a:lvl3pPr marL="1371600" lvl="2" indent="-304800" algn="l">
              <a:lnSpc>
                <a:spcPct val="90000"/>
              </a:lnSpc>
              <a:spcBef>
                <a:spcPts val="2100"/>
              </a:spcBef>
              <a:spcAft>
                <a:spcPts val="0"/>
              </a:spcAft>
              <a:buSzPts val="1200"/>
              <a:buChar char="■"/>
              <a:defRPr sz="1600"/>
            </a:lvl3pPr>
            <a:lvl4pPr marL="1828800" lvl="3" indent="-304800" algn="l">
              <a:lnSpc>
                <a:spcPct val="90000"/>
              </a:lnSpc>
              <a:spcBef>
                <a:spcPts val="2100"/>
              </a:spcBef>
              <a:spcAft>
                <a:spcPts val="0"/>
              </a:spcAft>
              <a:buSzPts val="1200"/>
              <a:buChar char="●"/>
              <a:defRPr sz="1600"/>
            </a:lvl4pPr>
            <a:lvl5pPr marL="2286000" lvl="4" indent="-304800" algn="l">
              <a:lnSpc>
                <a:spcPct val="90000"/>
              </a:lnSpc>
              <a:spcBef>
                <a:spcPts val="2100"/>
              </a:spcBef>
              <a:spcAft>
                <a:spcPts val="0"/>
              </a:spcAft>
              <a:buSzPts val="1200"/>
              <a:buChar char="○"/>
              <a:defRPr sz="1600"/>
            </a:lvl5pPr>
            <a:lvl6pPr marL="2743200" lvl="5" indent="-304800" algn="l">
              <a:lnSpc>
                <a:spcPct val="90000"/>
              </a:lnSpc>
              <a:spcBef>
                <a:spcPts val="2100"/>
              </a:spcBef>
              <a:spcAft>
                <a:spcPts val="0"/>
              </a:spcAft>
              <a:buSzPts val="1200"/>
              <a:buChar char="■"/>
              <a:defRPr sz="1600"/>
            </a:lvl6pPr>
            <a:lvl7pPr marL="3200400" lvl="6" indent="-304800" algn="l">
              <a:lnSpc>
                <a:spcPct val="90000"/>
              </a:lnSpc>
              <a:spcBef>
                <a:spcPts val="2100"/>
              </a:spcBef>
              <a:spcAft>
                <a:spcPts val="0"/>
              </a:spcAft>
              <a:buSzPts val="1200"/>
              <a:buChar char="●"/>
              <a:defRPr sz="1600"/>
            </a:lvl7pPr>
            <a:lvl8pPr marL="3657600" lvl="7" indent="-304800" algn="l">
              <a:lnSpc>
                <a:spcPct val="90000"/>
              </a:lnSpc>
              <a:spcBef>
                <a:spcPts val="2100"/>
              </a:spcBef>
              <a:spcAft>
                <a:spcPts val="0"/>
              </a:spcAft>
              <a:buSzPts val="1200"/>
              <a:buChar char="○"/>
              <a:defRPr sz="1600"/>
            </a:lvl8pPr>
            <a:lvl9pPr marL="4114800" lvl="8" indent="-304800" algn="l">
              <a:lnSpc>
                <a:spcPct val="90000"/>
              </a:lnSpc>
              <a:spcBef>
                <a:spcPts val="2100"/>
              </a:spcBef>
              <a:spcAft>
                <a:spcPts val="2100"/>
              </a:spcAft>
              <a:buSzPts val="1200"/>
              <a:buChar char="■"/>
              <a:defRPr sz="1600"/>
            </a:lvl9pPr>
          </a:lstStyle>
          <a:p>
            <a:endParaRPr/>
          </a:p>
        </p:txBody>
      </p:sp>
      <p:sp>
        <p:nvSpPr>
          <p:cNvPr id="19" name="Google Shape;19;p2"/>
          <p:cNvSpPr txBox="1">
            <a:spLocks noGrp="1"/>
          </p:cNvSpPr>
          <p:nvPr>
            <p:ph type="body" idx="2"/>
          </p:nvPr>
        </p:nvSpPr>
        <p:spPr>
          <a:xfrm>
            <a:off x="6443200" y="1536633"/>
            <a:ext cx="5333100" cy="4555200"/>
          </a:xfrm>
          <a:prstGeom prst="rect">
            <a:avLst/>
          </a:prstGeom>
          <a:noFill/>
          <a:ln>
            <a:noFill/>
          </a:ln>
        </p:spPr>
        <p:txBody>
          <a:bodyPr spcFirstLastPara="1" wrap="square" lIns="91425" tIns="91425" rIns="91425" bIns="91425" anchor="t" anchorCtr="0">
            <a:noAutofit/>
          </a:bodyPr>
          <a:lstStyle>
            <a:lvl1pPr marL="457200" lvl="0" indent="-323850" algn="l">
              <a:lnSpc>
                <a:spcPct val="90000"/>
              </a:lnSpc>
              <a:spcBef>
                <a:spcPts val="0"/>
              </a:spcBef>
              <a:spcAft>
                <a:spcPts val="0"/>
              </a:spcAft>
              <a:buSzPts val="1500"/>
              <a:buChar char="●"/>
              <a:defRPr sz="1900"/>
            </a:lvl1pPr>
            <a:lvl2pPr marL="914400" lvl="1" indent="-304800" algn="l">
              <a:lnSpc>
                <a:spcPct val="90000"/>
              </a:lnSpc>
              <a:spcBef>
                <a:spcPts val="2100"/>
              </a:spcBef>
              <a:spcAft>
                <a:spcPts val="0"/>
              </a:spcAft>
              <a:buSzPts val="1200"/>
              <a:buChar char="○"/>
              <a:defRPr sz="1600"/>
            </a:lvl2pPr>
            <a:lvl3pPr marL="1371600" lvl="2" indent="-304800" algn="l">
              <a:lnSpc>
                <a:spcPct val="90000"/>
              </a:lnSpc>
              <a:spcBef>
                <a:spcPts val="2100"/>
              </a:spcBef>
              <a:spcAft>
                <a:spcPts val="0"/>
              </a:spcAft>
              <a:buSzPts val="1200"/>
              <a:buChar char="■"/>
              <a:defRPr sz="1600"/>
            </a:lvl3pPr>
            <a:lvl4pPr marL="1828800" lvl="3" indent="-304800" algn="l">
              <a:lnSpc>
                <a:spcPct val="90000"/>
              </a:lnSpc>
              <a:spcBef>
                <a:spcPts val="2100"/>
              </a:spcBef>
              <a:spcAft>
                <a:spcPts val="0"/>
              </a:spcAft>
              <a:buSzPts val="1200"/>
              <a:buChar char="●"/>
              <a:defRPr sz="1600"/>
            </a:lvl4pPr>
            <a:lvl5pPr marL="2286000" lvl="4" indent="-304800" algn="l">
              <a:lnSpc>
                <a:spcPct val="90000"/>
              </a:lnSpc>
              <a:spcBef>
                <a:spcPts val="2100"/>
              </a:spcBef>
              <a:spcAft>
                <a:spcPts val="0"/>
              </a:spcAft>
              <a:buSzPts val="1200"/>
              <a:buChar char="○"/>
              <a:defRPr sz="1600"/>
            </a:lvl5pPr>
            <a:lvl6pPr marL="2743200" lvl="5" indent="-304800" algn="l">
              <a:lnSpc>
                <a:spcPct val="90000"/>
              </a:lnSpc>
              <a:spcBef>
                <a:spcPts val="2100"/>
              </a:spcBef>
              <a:spcAft>
                <a:spcPts val="0"/>
              </a:spcAft>
              <a:buSzPts val="1200"/>
              <a:buChar char="■"/>
              <a:defRPr sz="1600"/>
            </a:lvl6pPr>
            <a:lvl7pPr marL="3200400" lvl="6" indent="-304800" algn="l">
              <a:lnSpc>
                <a:spcPct val="90000"/>
              </a:lnSpc>
              <a:spcBef>
                <a:spcPts val="2100"/>
              </a:spcBef>
              <a:spcAft>
                <a:spcPts val="0"/>
              </a:spcAft>
              <a:buSzPts val="1200"/>
              <a:buChar char="●"/>
              <a:defRPr sz="1600"/>
            </a:lvl7pPr>
            <a:lvl8pPr marL="3657600" lvl="7" indent="-304800" algn="l">
              <a:lnSpc>
                <a:spcPct val="90000"/>
              </a:lnSpc>
              <a:spcBef>
                <a:spcPts val="2100"/>
              </a:spcBef>
              <a:spcAft>
                <a:spcPts val="0"/>
              </a:spcAft>
              <a:buSzPts val="1200"/>
              <a:buChar char="○"/>
              <a:defRPr sz="1600"/>
            </a:lvl8pPr>
            <a:lvl9pPr marL="4114800" lvl="8" indent="-304800" algn="l">
              <a:lnSpc>
                <a:spcPct val="90000"/>
              </a:lnSpc>
              <a:spcBef>
                <a:spcPts val="2100"/>
              </a:spcBef>
              <a:spcAft>
                <a:spcPts val="2100"/>
              </a:spcAft>
              <a:buSzPts val="1200"/>
              <a:buChar char="■"/>
              <a:defRPr sz="1600"/>
            </a:lvl9pPr>
          </a:lstStyle>
          <a:p>
            <a:endParaRPr/>
          </a:p>
        </p:txBody>
      </p:sp>
      <p:sp>
        <p:nvSpPr>
          <p:cNvPr id="20" name="Google Shape;20;p2"/>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1143000" y="609600"/>
            <a:ext cx="98757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5" name="Google Shape;75;p11"/>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76" name="Google Shape;76;p11"/>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77" name="Google Shape;77;p11"/>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1143000" y="1097280"/>
            <a:ext cx="3932100" cy="1737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100"/>
              <a:buFont typeface="Corbel"/>
              <a:buNone/>
              <a:defRPr sz="4000" b="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0" name="Google Shape;80;p12"/>
          <p:cNvSpPr>
            <a:spLocks noGrp="1"/>
          </p:cNvSpPr>
          <p:nvPr>
            <p:ph type="pic" idx="2"/>
          </p:nvPr>
        </p:nvSpPr>
        <p:spPr>
          <a:xfrm>
            <a:off x="5413248" y="1069847"/>
            <a:ext cx="6099300" cy="4800900"/>
          </a:xfrm>
          <a:prstGeom prst="rect">
            <a:avLst/>
          </a:prstGeom>
          <a:noFill/>
          <a:ln>
            <a:noFill/>
          </a:ln>
        </p:spPr>
      </p:sp>
      <p:sp>
        <p:nvSpPr>
          <p:cNvPr id="81" name="Google Shape;81;p12"/>
          <p:cNvSpPr txBox="1">
            <a:spLocks noGrp="1"/>
          </p:cNvSpPr>
          <p:nvPr>
            <p:ph type="body" idx="1"/>
          </p:nvPr>
        </p:nvSpPr>
        <p:spPr>
          <a:xfrm>
            <a:off x="1143000" y="2834640"/>
            <a:ext cx="3932100" cy="2880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100"/>
              </a:spcBef>
              <a:spcAft>
                <a:spcPts val="0"/>
              </a:spcAft>
              <a:buSzPts val="1100"/>
              <a:buNone/>
              <a:defRPr sz="1700"/>
            </a:lvl1pPr>
            <a:lvl2pPr marL="914400" lvl="1" indent="-228600" algn="l">
              <a:lnSpc>
                <a:spcPct val="90000"/>
              </a:lnSpc>
              <a:spcBef>
                <a:spcPts val="300"/>
              </a:spcBef>
              <a:spcAft>
                <a:spcPts val="0"/>
              </a:spcAft>
              <a:buSzPts val="700"/>
              <a:buNone/>
              <a:defRPr sz="1200"/>
            </a:lvl2pPr>
            <a:lvl3pPr marL="1371600" lvl="2" indent="-228600" algn="l">
              <a:lnSpc>
                <a:spcPct val="90000"/>
              </a:lnSpc>
              <a:spcBef>
                <a:spcPts val="400"/>
              </a:spcBef>
              <a:spcAft>
                <a:spcPts val="0"/>
              </a:spcAft>
              <a:buSzPts val="700"/>
              <a:buNone/>
              <a:defRPr sz="1100"/>
            </a:lvl3pPr>
            <a:lvl4pPr marL="1828800" lvl="3" indent="-228600" algn="l">
              <a:lnSpc>
                <a:spcPct val="90000"/>
              </a:lnSpc>
              <a:spcBef>
                <a:spcPts val="400"/>
              </a:spcBef>
              <a:spcAft>
                <a:spcPts val="0"/>
              </a:spcAft>
              <a:buSzPts val="500"/>
              <a:buNone/>
              <a:defRPr sz="900"/>
            </a:lvl4pPr>
            <a:lvl5pPr marL="2286000" lvl="4" indent="-228600" algn="l">
              <a:lnSpc>
                <a:spcPct val="90000"/>
              </a:lnSpc>
              <a:spcBef>
                <a:spcPts val="400"/>
              </a:spcBef>
              <a:spcAft>
                <a:spcPts val="0"/>
              </a:spcAft>
              <a:buSzPts val="500"/>
              <a:buNone/>
              <a:defRPr sz="900"/>
            </a:lvl5pPr>
            <a:lvl6pPr marL="2743200" lvl="5" indent="-228600" algn="l">
              <a:lnSpc>
                <a:spcPct val="90000"/>
              </a:lnSpc>
              <a:spcBef>
                <a:spcPts val="400"/>
              </a:spcBef>
              <a:spcAft>
                <a:spcPts val="0"/>
              </a:spcAft>
              <a:buSzPts val="500"/>
              <a:buNone/>
              <a:defRPr sz="900"/>
            </a:lvl6pPr>
            <a:lvl7pPr marL="3200400" lvl="6" indent="-228600" algn="l">
              <a:lnSpc>
                <a:spcPct val="90000"/>
              </a:lnSpc>
              <a:spcBef>
                <a:spcPts val="400"/>
              </a:spcBef>
              <a:spcAft>
                <a:spcPts val="0"/>
              </a:spcAft>
              <a:buSzPts val="500"/>
              <a:buNone/>
              <a:defRPr sz="900"/>
            </a:lvl7pPr>
            <a:lvl8pPr marL="3657600" lvl="7" indent="-228600" algn="l">
              <a:lnSpc>
                <a:spcPct val="90000"/>
              </a:lnSpc>
              <a:spcBef>
                <a:spcPts val="400"/>
              </a:spcBef>
              <a:spcAft>
                <a:spcPts val="0"/>
              </a:spcAft>
              <a:buSzPts val="500"/>
              <a:buNone/>
              <a:defRPr sz="900"/>
            </a:lvl8pPr>
            <a:lvl9pPr marL="4114800" lvl="8" indent="-228600" algn="l">
              <a:lnSpc>
                <a:spcPct val="90000"/>
              </a:lnSpc>
              <a:spcBef>
                <a:spcPts val="400"/>
              </a:spcBef>
              <a:spcAft>
                <a:spcPts val="400"/>
              </a:spcAft>
              <a:buSzPts val="500"/>
              <a:buNone/>
              <a:defRPr sz="900"/>
            </a:lvl9pPr>
          </a:lstStyle>
          <a:p>
            <a:endParaRPr/>
          </a:p>
        </p:txBody>
      </p:sp>
      <p:sp>
        <p:nvSpPr>
          <p:cNvPr id="82" name="Google Shape;82;p12"/>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83" name="Google Shape;83;p12"/>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84" name="Google Shape;84;p12"/>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1143000" y="609600"/>
            <a:ext cx="98757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 name="Google Shape;87;p13"/>
          <p:cNvSpPr txBox="1">
            <a:spLocks noGrp="1"/>
          </p:cNvSpPr>
          <p:nvPr>
            <p:ph type="body" idx="1"/>
          </p:nvPr>
        </p:nvSpPr>
        <p:spPr>
          <a:xfrm rot="5400000">
            <a:off x="4060373" y="-859798"/>
            <a:ext cx="4038300" cy="9872700"/>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1500"/>
              </a:spcBef>
              <a:spcAft>
                <a:spcPts val="0"/>
              </a:spcAft>
              <a:buSzPts val="1500"/>
              <a:buChar char="•"/>
              <a:defRPr/>
            </a:lvl1pPr>
            <a:lvl2pPr marL="914400" lvl="1" indent="-323850" algn="l">
              <a:lnSpc>
                <a:spcPct val="90000"/>
              </a:lnSpc>
              <a:spcBef>
                <a:spcPts val="300"/>
              </a:spcBef>
              <a:spcAft>
                <a:spcPts val="0"/>
              </a:spcAft>
              <a:buSzPts val="1500"/>
              <a:buChar char="•"/>
              <a:defRPr/>
            </a:lvl2pPr>
            <a:lvl3pPr marL="1371600" lvl="2" indent="-323850" algn="l">
              <a:lnSpc>
                <a:spcPct val="90000"/>
              </a:lnSpc>
              <a:spcBef>
                <a:spcPts val="400"/>
              </a:spcBef>
              <a:spcAft>
                <a:spcPts val="0"/>
              </a:spcAft>
              <a:buSzPts val="1500"/>
              <a:buChar char="•"/>
              <a:defRPr/>
            </a:lvl3pPr>
            <a:lvl4pPr marL="1828800" lvl="3" indent="-323850" algn="l">
              <a:lnSpc>
                <a:spcPct val="90000"/>
              </a:lnSpc>
              <a:spcBef>
                <a:spcPts val="400"/>
              </a:spcBef>
              <a:spcAft>
                <a:spcPts val="0"/>
              </a:spcAft>
              <a:buSzPts val="1500"/>
              <a:buChar char="•"/>
              <a:defRPr/>
            </a:lvl4pPr>
            <a:lvl5pPr marL="2286000" lvl="4" indent="-323850" algn="l">
              <a:lnSpc>
                <a:spcPct val="90000"/>
              </a:lnSpc>
              <a:spcBef>
                <a:spcPts val="400"/>
              </a:spcBef>
              <a:spcAft>
                <a:spcPts val="0"/>
              </a:spcAft>
              <a:buSzPts val="1500"/>
              <a:buChar char="•"/>
              <a:defRPr/>
            </a:lvl5pPr>
            <a:lvl6pPr marL="2743200" lvl="5" indent="-323850" algn="l">
              <a:lnSpc>
                <a:spcPct val="90000"/>
              </a:lnSpc>
              <a:spcBef>
                <a:spcPts val="400"/>
              </a:spcBef>
              <a:spcAft>
                <a:spcPts val="0"/>
              </a:spcAft>
              <a:buSzPts val="1500"/>
              <a:buChar char="•"/>
              <a:defRPr/>
            </a:lvl6pPr>
            <a:lvl7pPr marL="3200400" lvl="6" indent="-323850" algn="l">
              <a:lnSpc>
                <a:spcPct val="90000"/>
              </a:lnSpc>
              <a:spcBef>
                <a:spcPts val="400"/>
              </a:spcBef>
              <a:spcAft>
                <a:spcPts val="0"/>
              </a:spcAft>
              <a:buSzPts val="1500"/>
              <a:buChar char="•"/>
              <a:defRPr/>
            </a:lvl7pPr>
            <a:lvl8pPr marL="3657600" lvl="7" indent="-323850" algn="l">
              <a:lnSpc>
                <a:spcPct val="90000"/>
              </a:lnSpc>
              <a:spcBef>
                <a:spcPts val="400"/>
              </a:spcBef>
              <a:spcAft>
                <a:spcPts val="0"/>
              </a:spcAft>
              <a:buSzPts val="1500"/>
              <a:buChar char="•"/>
              <a:defRPr/>
            </a:lvl8pPr>
            <a:lvl9pPr marL="4114800" lvl="8" indent="-323850" algn="l">
              <a:lnSpc>
                <a:spcPct val="90000"/>
              </a:lnSpc>
              <a:spcBef>
                <a:spcPts val="400"/>
              </a:spcBef>
              <a:spcAft>
                <a:spcPts val="400"/>
              </a:spcAft>
              <a:buSzPts val="1500"/>
              <a:buChar char="•"/>
              <a:defRPr/>
            </a:lvl9pPr>
          </a:lstStyle>
          <a:p>
            <a:endParaRPr/>
          </a:p>
        </p:txBody>
      </p:sp>
      <p:sp>
        <p:nvSpPr>
          <p:cNvPr id="88" name="Google Shape;88;p13"/>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89" name="Google Shape;89;p13"/>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90" name="Google Shape;90;p13"/>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rot="5400000">
            <a:off x="7181699" y="2305201"/>
            <a:ext cx="5410500" cy="2324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3" name="Google Shape;93;p14"/>
          <p:cNvSpPr txBox="1">
            <a:spLocks noGrp="1"/>
          </p:cNvSpPr>
          <p:nvPr>
            <p:ph type="body" idx="1"/>
          </p:nvPr>
        </p:nvSpPr>
        <p:spPr>
          <a:xfrm rot="5400000">
            <a:off x="2152499" y="-247499"/>
            <a:ext cx="5410500" cy="7429500"/>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1500"/>
              </a:spcBef>
              <a:spcAft>
                <a:spcPts val="0"/>
              </a:spcAft>
              <a:buSzPts val="1500"/>
              <a:buChar char="•"/>
              <a:defRPr/>
            </a:lvl1pPr>
            <a:lvl2pPr marL="914400" lvl="1" indent="-323850" algn="l">
              <a:lnSpc>
                <a:spcPct val="90000"/>
              </a:lnSpc>
              <a:spcBef>
                <a:spcPts val="300"/>
              </a:spcBef>
              <a:spcAft>
                <a:spcPts val="0"/>
              </a:spcAft>
              <a:buSzPts val="1500"/>
              <a:buChar char="•"/>
              <a:defRPr/>
            </a:lvl2pPr>
            <a:lvl3pPr marL="1371600" lvl="2" indent="-323850" algn="l">
              <a:lnSpc>
                <a:spcPct val="90000"/>
              </a:lnSpc>
              <a:spcBef>
                <a:spcPts val="400"/>
              </a:spcBef>
              <a:spcAft>
                <a:spcPts val="0"/>
              </a:spcAft>
              <a:buSzPts val="1500"/>
              <a:buChar char="•"/>
              <a:defRPr/>
            </a:lvl3pPr>
            <a:lvl4pPr marL="1828800" lvl="3" indent="-323850" algn="l">
              <a:lnSpc>
                <a:spcPct val="90000"/>
              </a:lnSpc>
              <a:spcBef>
                <a:spcPts val="400"/>
              </a:spcBef>
              <a:spcAft>
                <a:spcPts val="0"/>
              </a:spcAft>
              <a:buSzPts val="1500"/>
              <a:buChar char="•"/>
              <a:defRPr/>
            </a:lvl4pPr>
            <a:lvl5pPr marL="2286000" lvl="4" indent="-323850" algn="l">
              <a:lnSpc>
                <a:spcPct val="90000"/>
              </a:lnSpc>
              <a:spcBef>
                <a:spcPts val="400"/>
              </a:spcBef>
              <a:spcAft>
                <a:spcPts val="0"/>
              </a:spcAft>
              <a:buSzPts val="1500"/>
              <a:buChar char="•"/>
              <a:defRPr/>
            </a:lvl5pPr>
            <a:lvl6pPr marL="2743200" lvl="5" indent="-323850" algn="l">
              <a:lnSpc>
                <a:spcPct val="90000"/>
              </a:lnSpc>
              <a:spcBef>
                <a:spcPts val="400"/>
              </a:spcBef>
              <a:spcAft>
                <a:spcPts val="0"/>
              </a:spcAft>
              <a:buSzPts val="1500"/>
              <a:buChar char="•"/>
              <a:defRPr/>
            </a:lvl6pPr>
            <a:lvl7pPr marL="3200400" lvl="6" indent="-323850" algn="l">
              <a:lnSpc>
                <a:spcPct val="90000"/>
              </a:lnSpc>
              <a:spcBef>
                <a:spcPts val="400"/>
              </a:spcBef>
              <a:spcAft>
                <a:spcPts val="0"/>
              </a:spcAft>
              <a:buSzPts val="1500"/>
              <a:buChar char="•"/>
              <a:defRPr/>
            </a:lvl7pPr>
            <a:lvl8pPr marL="3657600" lvl="7" indent="-323850" algn="l">
              <a:lnSpc>
                <a:spcPct val="90000"/>
              </a:lnSpc>
              <a:spcBef>
                <a:spcPts val="400"/>
              </a:spcBef>
              <a:spcAft>
                <a:spcPts val="0"/>
              </a:spcAft>
              <a:buSzPts val="1500"/>
              <a:buChar char="•"/>
              <a:defRPr/>
            </a:lvl8pPr>
            <a:lvl9pPr marL="4114800" lvl="8" indent="-323850" algn="l">
              <a:lnSpc>
                <a:spcPct val="90000"/>
              </a:lnSpc>
              <a:spcBef>
                <a:spcPts val="400"/>
              </a:spcBef>
              <a:spcAft>
                <a:spcPts val="400"/>
              </a:spcAft>
              <a:buSzPts val="1500"/>
              <a:buChar char="•"/>
              <a:defRPr/>
            </a:lvl9pPr>
          </a:lstStyle>
          <a:p>
            <a:endParaRPr/>
          </a:p>
        </p:txBody>
      </p:sp>
      <p:sp>
        <p:nvSpPr>
          <p:cNvPr id="94" name="Google Shape;94;p14"/>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95" name="Google Shape;95;p14"/>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96" name="Google Shape;96;p14"/>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97"/>
        <p:cNvGrpSpPr/>
        <p:nvPr/>
      </p:nvGrpSpPr>
      <p:grpSpPr>
        <a:xfrm>
          <a:off x="0" y="0"/>
          <a:ext cx="0" cy="0"/>
          <a:chOff x="0" y="0"/>
          <a:chExt cx="0" cy="0"/>
        </a:xfrm>
      </p:grpSpPr>
      <p:sp>
        <p:nvSpPr>
          <p:cNvPr id="98" name="Google Shape;98;p15"/>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accent1"/>
              </a:buClr>
              <a:buSzPts val="1500"/>
              <a:buFont typeface="Arial"/>
              <a:buNone/>
              <a:defRPr/>
            </a:lvl1pPr>
            <a:lvl2pPr lvl="1" algn="l" rtl="0">
              <a:lnSpc>
                <a:spcPct val="100000"/>
              </a:lnSpc>
              <a:spcBef>
                <a:spcPts val="0"/>
              </a:spcBef>
              <a:spcAft>
                <a:spcPts val="0"/>
              </a:spcAft>
              <a:buClr>
                <a:srgbClr val="000000"/>
              </a:buClr>
              <a:buSzPts val="1500"/>
              <a:buFont typeface="Arial"/>
              <a:buNone/>
              <a:defRPr/>
            </a:lvl2pPr>
            <a:lvl3pPr lvl="2" algn="l" rtl="0">
              <a:lnSpc>
                <a:spcPct val="100000"/>
              </a:lnSpc>
              <a:spcBef>
                <a:spcPts val="0"/>
              </a:spcBef>
              <a:spcAft>
                <a:spcPts val="0"/>
              </a:spcAft>
              <a:buClr>
                <a:srgbClr val="000000"/>
              </a:buClr>
              <a:buSzPts val="1500"/>
              <a:buFont typeface="Arial"/>
              <a:buNone/>
              <a:defRPr/>
            </a:lvl3pPr>
            <a:lvl4pPr lvl="3" algn="l" rtl="0">
              <a:lnSpc>
                <a:spcPct val="100000"/>
              </a:lnSpc>
              <a:spcBef>
                <a:spcPts val="0"/>
              </a:spcBef>
              <a:spcAft>
                <a:spcPts val="0"/>
              </a:spcAft>
              <a:buClr>
                <a:srgbClr val="000000"/>
              </a:buClr>
              <a:buSzPts val="1500"/>
              <a:buFont typeface="Arial"/>
              <a:buNone/>
              <a:defRPr/>
            </a:lvl4pPr>
            <a:lvl5pPr lvl="4" algn="l" rtl="0">
              <a:lnSpc>
                <a:spcPct val="100000"/>
              </a:lnSpc>
              <a:spcBef>
                <a:spcPts val="0"/>
              </a:spcBef>
              <a:spcAft>
                <a:spcPts val="0"/>
              </a:spcAft>
              <a:buClr>
                <a:srgbClr val="000000"/>
              </a:buClr>
              <a:buSzPts val="1500"/>
              <a:buFont typeface="Arial"/>
              <a:buNone/>
              <a:defRPr/>
            </a:lvl5pPr>
            <a:lvl6pPr lvl="5" algn="l" rtl="0">
              <a:lnSpc>
                <a:spcPct val="100000"/>
              </a:lnSpc>
              <a:spcBef>
                <a:spcPts val="0"/>
              </a:spcBef>
              <a:spcAft>
                <a:spcPts val="0"/>
              </a:spcAft>
              <a:buClr>
                <a:srgbClr val="000000"/>
              </a:buClr>
              <a:buSzPts val="1500"/>
              <a:buFont typeface="Arial"/>
              <a:buNone/>
              <a:defRPr/>
            </a:lvl6pPr>
            <a:lvl7pPr lvl="6" algn="l" rtl="0">
              <a:lnSpc>
                <a:spcPct val="100000"/>
              </a:lnSpc>
              <a:spcBef>
                <a:spcPts val="0"/>
              </a:spcBef>
              <a:spcAft>
                <a:spcPts val="0"/>
              </a:spcAft>
              <a:buClr>
                <a:srgbClr val="000000"/>
              </a:buClr>
              <a:buSzPts val="1500"/>
              <a:buFont typeface="Arial"/>
              <a:buNone/>
              <a:defRPr/>
            </a:lvl7pPr>
            <a:lvl8pPr lvl="7" algn="l" rtl="0">
              <a:lnSpc>
                <a:spcPct val="100000"/>
              </a:lnSpc>
              <a:spcBef>
                <a:spcPts val="0"/>
              </a:spcBef>
              <a:spcAft>
                <a:spcPts val="0"/>
              </a:spcAft>
              <a:buClr>
                <a:srgbClr val="000000"/>
              </a:buClr>
              <a:buSzPts val="1500"/>
              <a:buFont typeface="Arial"/>
              <a:buNone/>
              <a:defRPr/>
            </a:lvl8pPr>
            <a:lvl9pPr lvl="8" algn="l" rtl="0">
              <a:lnSpc>
                <a:spcPct val="100000"/>
              </a:lnSpc>
              <a:spcBef>
                <a:spcPts val="0"/>
              </a:spcBef>
              <a:spcAft>
                <a:spcPts val="0"/>
              </a:spcAft>
              <a:buClr>
                <a:srgbClr val="000000"/>
              </a:buClr>
              <a:buSzPts val="1500"/>
              <a:buFont typeface="Arial"/>
              <a:buNone/>
              <a:defRPr/>
            </a:lvl9pPr>
          </a:lstStyle>
          <a:p>
            <a:endParaRPr/>
          </a:p>
        </p:txBody>
      </p:sp>
      <p:sp>
        <p:nvSpPr>
          <p:cNvPr id="99" name="Google Shape;99;p15"/>
          <p:cNvSpPr txBox="1">
            <a:spLocks noGrp="1"/>
          </p:cNvSpPr>
          <p:nvPr>
            <p:ph type="ftr" idx="11"/>
          </p:nvPr>
        </p:nvSpPr>
        <p:spPr>
          <a:xfrm>
            <a:off x="3949149" y="6223828"/>
            <a:ext cx="4718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accent1"/>
              </a:buClr>
              <a:buSzPts val="1500"/>
              <a:buFont typeface="Arial"/>
              <a:buNone/>
              <a:defRPr/>
            </a:lvl1pPr>
            <a:lvl2pPr lvl="1" algn="l" rtl="0">
              <a:lnSpc>
                <a:spcPct val="100000"/>
              </a:lnSpc>
              <a:spcBef>
                <a:spcPts val="0"/>
              </a:spcBef>
              <a:spcAft>
                <a:spcPts val="0"/>
              </a:spcAft>
              <a:buClr>
                <a:srgbClr val="000000"/>
              </a:buClr>
              <a:buSzPts val="1500"/>
              <a:buFont typeface="Arial"/>
              <a:buNone/>
              <a:defRPr/>
            </a:lvl2pPr>
            <a:lvl3pPr lvl="2" algn="l" rtl="0">
              <a:lnSpc>
                <a:spcPct val="100000"/>
              </a:lnSpc>
              <a:spcBef>
                <a:spcPts val="0"/>
              </a:spcBef>
              <a:spcAft>
                <a:spcPts val="0"/>
              </a:spcAft>
              <a:buClr>
                <a:srgbClr val="000000"/>
              </a:buClr>
              <a:buSzPts val="1500"/>
              <a:buFont typeface="Arial"/>
              <a:buNone/>
              <a:defRPr/>
            </a:lvl3pPr>
            <a:lvl4pPr lvl="3" algn="l" rtl="0">
              <a:lnSpc>
                <a:spcPct val="100000"/>
              </a:lnSpc>
              <a:spcBef>
                <a:spcPts val="0"/>
              </a:spcBef>
              <a:spcAft>
                <a:spcPts val="0"/>
              </a:spcAft>
              <a:buClr>
                <a:srgbClr val="000000"/>
              </a:buClr>
              <a:buSzPts val="1500"/>
              <a:buFont typeface="Arial"/>
              <a:buNone/>
              <a:defRPr/>
            </a:lvl4pPr>
            <a:lvl5pPr lvl="4" algn="l" rtl="0">
              <a:lnSpc>
                <a:spcPct val="100000"/>
              </a:lnSpc>
              <a:spcBef>
                <a:spcPts val="0"/>
              </a:spcBef>
              <a:spcAft>
                <a:spcPts val="0"/>
              </a:spcAft>
              <a:buClr>
                <a:srgbClr val="000000"/>
              </a:buClr>
              <a:buSzPts val="1500"/>
              <a:buFont typeface="Arial"/>
              <a:buNone/>
              <a:defRPr/>
            </a:lvl5pPr>
            <a:lvl6pPr lvl="5" algn="l" rtl="0">
              <a:lnSpc>
                <a:spcPct val="100000"/>
              </a:lnSpc>
              <a:spcBef>
                <a:spcPts val="0"/>
              </a:spcBef>
              <a:spcAft>
                <a:spcPts val="0"/>
              </a:spcAft>
              <a:buClr>
                <a:srgbClr val="000000"/>
              </a:buClr>
              <a:buSzPts val="1500"/>
              <a:buFont typeface="Arial"/>
              <a:buNone/>
              <a:defRPr/>
            </a:lvl6pPr>
            <a:lvl7pPr lvl="6" algn="l" rtl="0">
              <a:lnSpc>
                <a:spcPct val="100000"/>
              </a:lnSpc>
              <a:spcBef>
                <a:spcPts val="0"/>
              </a:spcBef>
              <a:spcAft>
                <a:spcPts val="0"/>
              </a:spcAft>
              <a:buClr>
                <a:srgbClr val="000000"/>
              </a:buClr>
              <a:buSzPts val="1500"/>
              <a:buFont typeface="Arial"/>
              <a:buNone/>
              <a:defRPr/>
            </a:lvl7pPr>
            <a:lvl8pPr lvl="7" algn="l" rtl="0">
              <a:lnSpc>
                <a:spcPct val="100000"/>
              </a:lnSpc>
              <a:spcBef>
                <a:spcPts val="0"/>
              </a:spcBef>
              <a:spcAft>
                <a:spcPts val="0"/>
              </a:spcAft>
              <a:buClr>
                <a:srgbClr val="000000"/>
              </a:buClr>
              <a:buSzPts val="1500"/>
              <a:buFont typeface="Arial"/>
              <a:buNone/>
              <a:defRPr/>
            </a:lvl8pPr>
            <a:lvl9pPr lvl="8" algn="l" rtl="0">
              <a:lnSpc>
                <a:spcPct val="100000"/>
              </a:lnSpc>
              <a:spcBef>
                <a:spcPts val="0"/>
              </a:spcBef>
              <a:spcAft>
                <a:spcPts val="0"/>
              </a:spcAft>
              <a:buClr>
                <a:srgbClr val="000000"/>
              </a:buClr>
              <a:buSzPts val="1500"/>
              <a:buFont typeface="Arial"/>
              <a:buNone/>
              <a:defRPr/>
            </a:lvl9pPr>
          </a:lstStyle>
          <a:p>
            <a:endParaRPr/>
          </a:p>
        </p:txBody>
      </p:sp>
      <p:sp>
        <p:nvSpPr>
          <p:cNvPr id="100" name="Google Shape;100;p15"/>
          <p:cNvSpPr txBox="1">
            <a:spLocks noGrp="1"/>
          </p:cNvSpPr>
          <p:nvPr>
            <p:ph type="sldNum" idx="12"/>
          </p:nvPr>
        </p:nvSpPr>
        <p:spPr>
          <a:xfrm>
            <a:off x="9329532" y="6223828"/>
            <a:ext cx="17061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rtl="0">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rtl="0">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rtl="0">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rtl="0">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rtl="0">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rtl="0">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rtl="0">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rtl="0">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415600" y="740800"/>
            <a:ext cx="3744000" cy="1007700"/>
          </a:xfrm>
          <a:prstGeom prst="rect">
            <a:avLst/>
          </a:prstGeom>
        </p:spPr>
        <p:txBody>
          <a:bodyPr spcFirstLastPara="1" wrap="square" lIns="91425" tIns="45700" rIns="91425" bIns="45700" anchor="b" anchorCtr="0">
            <a:no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03" name="Google Shape;103;p16"/>
          <p:cNvSpPr txBox="1">
            <a:spLocks noGrp="1"/>
          </p:cNvSpPr>
          <p:nvPr>
            <p:ph type="body" idx="1"/>
          </p:nvPr>
        </p:nvSpPr>
        <p:spPr>
          <a:xfrm>
            <a:off x="415600" y="1852800"/>
            <a:ext cx="3744000" cy="4239300"/>
          </a:xfrm>
          <a:prstGeom prst="rect">
            <a:avLst/>
          </a:prstGeom>
        </p:spPr>
        <p:txBody>
          <a:bodyPr spcFirstLastPara="1" wrap="square" lIns="91425" tIns="45700" rIns="91425" bIns="45700" anchor="t" anchorCtr="0">
            <a:noAutofit/>
          </a:bodyPr>
          <a:lstStyle>
            <a:lvl1pPr marL="457200" lvl="0" indent="-330200" rtl="0">
              <a:spcBef>
                <a:spcPts val="1100"/>
              </a:spcBef>
              <a:spcAft>
                <a:spcPts val="0"/>
              </a:spcAft>
              <a:buSzPts val="1600"/>
              <a:buChar char="•"/>
              <a:defRPr sz="1600"/>
            </a:lvl1pPr>
            <a:lvl2pPr marL="914400" lvl="1" indent="-330200" rtl="0">
              <a:spcBef>
                <a:spcPts val="100"/>
              </a:spcBef>
              <a:spcAft>
                <a:spcPts val="0"/>
              </a:spcAft>
              <a:buSzPts val="1600"/>
              <a:buChar char="•"/>
              <a:defRPr sz="1600"/>
            </a:lvl2pPr>
            <a:lvl3pPr marL="1371600" lvl="2" indent="-330200" rtl="0">
              <a:spcBef>
                <a:spcPts val="300"/>
              </a:spcBef>
              <a:spcAft>
                <a:spcPts val="0"/>
              </a:spcAft>
              <a:buSzPts val="1600"/>
              <a:buChar char="•"/>
              <a:defRPr sz="1600"/>
            </a:lvl3pPr>
            <a:lvl4pPr marL="1828800" lvl="3" indent="-330200" rtl="0">
              <a:spcBef>
                <a:spcPts val="300"/>
              </a:spcBef>
              <a:spcAft>
                <a:spcPts val="0"/>
              </a:spcAft>
              <a:buSzPts val="1600"/>
              <a:buChar char="•"/>
              <a:defRPr sz="1600"/>
            </a:lvl4pPr>
            <a:lvl5pPr marL="2286000" lvl="4" indent="-330200" rtl="0">
              <a:spcBef>
                <a:spcPts val="300"/>
              </a:spcBef>
              <a:spcAft>
                <a:spcPts val="0"/>
              </a:spcAft>
              <a:buSzPts val="1600"/>
              <a:buChar char="•"/>
              <a:defRPr sz="1600"/>
            </a:lvl5pPr>
            <a:lvl6pPr marL="2743200" lvl="5" indent="-330200" rtl="0">
              <a:spcBef>
                <a:spcPts val="300"/>
              </a:spcBef>
              <a:spcAft>
                <a:spcPts val="0"/>
              </a:spcAft>
              <a:buSzPts val="1600"/>
              <a:buChar char="•"/>
              <a:defRPr sz="1600"/>
            </a:lvl6pPr>
            <a:lvl7pPr marL="3200400" lvl="6" indent="-330200" rtl="0">
              <a:spcBef>
                <a:spcPts val="300"/>
              </a:spcBef>
              <a:spcAft>
                <a:spcPts val="0"/>
              </a:spcAft>
              <a:buSzPts val="1600"/>
              <a:buChar char="•"/>
              <a:defRPr sz="1600"/>
            </a:lvl7pPr>
            <a:lvl8pPr marL="3657600" lvl="7" indent="-330200" rtl="0">
              <a:spcBef>
                <a:spcPts val="300"/>
              </a:spcBef>
              <a:spcAft>
                <a:spcPts val="0"/>
              </a:spcAft>
              <a:buSzPts val="1600"/>
              <a:buChar char="•"/>
              <a:defRPr sz="1600"/>
            </a:lvl8pPr>
            <a:lvl9pPr marL="4114800" lvl="8" indent="-330200" rtl="0">
              <a:spcBef>
                <a:spcPts val="300"/>
              </a:spcBef>
              <a:spcAft>
                <a:spcPts val="300"/>
              </a:spcAft>
              <a:buSzPts val="1600"/>
              <a:buChar char="•"/>
              <a:defRPr sz="1600"/>
            </a:lvl9pPr>
          </a:lstStyle>
          <a:p>
            <a:endParaRPr/>
          </a:p>
        </p:txBody>
      </p:sp>
      <p:sp>
        <p:nvSpPr>
          <p:cNvPr id="104" name="Google Shape;104;p16"/>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
        <p:cNvGrpSpPr/>
        <p:nvPr/>
      </p:nvGrpSpPr>
      <p:grpSpPr>
        <a:xfrm>
          <a:off x="0" y="0"/>
          <a:ext cx="0" cy="0"/>
          <a:chOff x="0" y="0"/>
          <a:chExt cx="0" cy="0"/>
        </a:xfrm>
      </p:grpSpPr>
      <p:sp>
        <p:nvSpPr>
          <p:cNvPr id="106" name="Google Shape;106;p1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 name="Google Shape;107;p17"/>
          <p:cNvSpPr txBox="1">
            <a:spLocks noGrp="1"/>
          </p:cNvSpPr>
          <p:nvPr>
            <p:ph type="title"/>
          </p:nvPr>
        </p:nvSpPr>
        <p:spPr>
          <a:xfrm>
            <a:off x="354000" y="1644233"/>
            <a:ext cx="5393700" cy="1976400"/>
          </a:xfrm>
          <a:prstGeom prst="rect">
            <a:avLst/>
          </a:prstGeom>
        </p:spPr>
        <p:txBody>
          <a:bodyPr spcFirstLastPara="1" wrap="square" lIns="91425" tIns="45700" rIns="91425" bIns="457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08" name="Google Shape;108;p17"/>
          <p:cNvSpPr txBox="1">
            <a:spLocks noGrp="1"/>
          </p:cNvSpPr>
          <p:nvPr>
            <p:ph type="subTitle" idx="1"/>
          </p:nvPr>
        </p:nvSpPr>
        <p:spPr>
          <a:xfrm>
            <a:off x="354000" y="3737433"/>
            <a:ext cx="5393700" cy="1646700"/>
          </a:xfrm>
          <a:prstGeom prst="rect">
            <a:avLst/>
          </a:prstGeom>
        </p:spPr>
        <p:txBody>
          <a:bodyPr spcFirstLastPara="1" wrap="square" lIns="91425" tIns="45700" rIns="91425" bIns="45700" anchor="t" anchorCtr="0">
            <a:noAutofit/>
          </a:bodyPr>
          <a:lstStyle>
            <a:lvl1pPr lvl="0" algn="ctr" rtl="0">
              <a:lnSpc>
                <a:spcPct val="100000"/>
              </a:lnSpc>
              <a:spcBef>
                <a:spcPts val="1100"/>
              </a:spcBef>
              <a:spcAft>
                <a:spcPts val="0"/>
              </a:spcAft>
              <a:buSzPts val="2800"/>
              <a:buNone/>
              <a:defRPr sz="2800"/>
            </a:lvl1pPr>
            <a:lvl2pPr lvl="1" algn="ctr" rtl="0">
              <a:lnSpc>
                <a:spcPct val="100000"/>
              </a:lnSpc>
              <a:spcBef>
                <a:spcPts val="100"/>
              </a:spcBef>
              <a:spcAft>
                <a:spcPts val="0"/>
              </a:spcAft>
              <a:buSzPts val="2800"/>
              <a:buNone/>
              <a:defRPr sz="2800"/>
            </a:lvl2pPr>
            <a:lvl3pPr lvl="2" algn="ctr" rtl="0">
              <a:lnSpc>
                <a:spcPct val="100000"/>
              </a:lnSpc>
              <a:spcBef>
                <a:spcPts val="300"/>
              </a:spcBef>
              <a:spcAft>
                <a:spcPts val="0"/>
              </a:spcAft>
              <a:buSzPts val="2800"/>
              <a:buNone/>
              <a:defRPr sz="2800"/>
            </a:lvl3pPr>
            <a:lvl4pPr lvl="3" algn="ctr" rtl="0">
              <a:lnSpc>
                <a:spcPct val="100000"/>
              </a:lnSpc>
              <a:spcBef>
                <a:spcPts val="300"/>
              </a:spcBef>
              <a:spcAft>
                <a:spcPts val="0"/>
              </a:spcAft>
              <a:buSzPts val="2800"/>
              <a:buNone/>
              <a:defRPr sz="2800"/>
            </a:lvl4pPr>
            <a:lvl5pPr lvl="4" algn="ctr" rtl="0">
              <a:lnSpc>
                <a:spcPct val="100000"/>
              </a:lnSpc>
              <a:spcBef>
                <a:spcPts val="300"/>
              </a:spcBef>
              <a:spcAft>
                <a:spcPts val="0"/>
              </a:spcAft>
              <a:buSzPts val="2800"/>
              <a:buNone/>
              <a:defRPr sz="2800"/>
            </a:lvl5pPr>
            <a:lvl6pPr lvl="5" algn="ctr" rtl="0">
              <a:lnSpc>
                <a:spcPct val="100000"/>
              </a:lnSpc>
              <a:spcBef>
                <a:spcPts val="300"/>
              </a:spcBef>
              <a:spcAft>
                <a:spcPts val="0"/>
              </a:spcAft>
              <a:buSzPts val="2800"/>
              <a:buNone/>
              <a:defRPr sz="2800"/>
            </a:lvl6pPr>
            <a:lvl7pPr lvl="6" algn="ctr" rtl="0">
              <a:lnSpc>
                <a:spcPct val="100000"/>
              </a:lnSpc>
              <a:spcBef>
                <a:spcPts val="300"/>
              </a:spcBef>
              <a:spcAft>
                <a:spcPts val="0"/>
              </a:spcAft>
              <a:buSzPts val="2800"/>
              <a:buNone/>
              <a:defRPr sz="2800"/>
            </a:lvl7pPr>
            <a:lvl8pPr lvl="7" algn="ctr" rtl="0">
              <a:lnSpc>
                <a:spcPct val="100000"/>
              </a:lnSpc>
              <a:spcBef>
                <a:spcPts val="300"/>
              </a:spcBef>
              <a:spcAft>
                <a:spcPts val="0"/>
              </a:spcAft>
              <a:buSzPts val="2800"/>
              <a:buNone/>
              <a:defRPr sz="2800"/>
            </a:lvl8pPr>
            <a:lvl9pPr lvl="8" algn="ctr" rtl="0">
              <a:lnSpc>
                <a:spcPct val="100000"/>
              </a:lnSpc>
              <a:spcBef>
                <a:spcPts val="300"/>
              </a:spcBef>
              <a:spcAft>
                <a:spcPts val="0"/>
              </a:spcAft>
              <a:buSzPts val="2800"/>
              <a:buNone/>
              <a:defRPr sz="2800"/>
            </a:lvl9pPr>
          </a:lstStyle>
          <a:p>
            <a:endParaRPr/>
          </a:p>
        </p:txBody>
      </p:sp>
      <p:sp>
        <p:nvSpPr>
          <p:cNvPr id="109" name="Google Shape;109;p17"/>
          <p:cNvSpPr txBox="1">
            <a:spLocks noGrp="1"/>
          </p:cNvSpPr>
          <p:nvPr>
            <p:ph type="body" idx="2"/>
          </p:nvPr>
        </p:nvSpPr>
        <p:spPr>
          <a:xfrm>
            <a:off x="6586000" y="965433"/>
            <a:ext cx="5115900" cy="4926900"/>
          </a:xfrm>
          <a:prstGeom prst="rect">
            <a:avLst/>
          </a:prstGeom>
        </p:spPr>
        <p:txBody>
          <a:bodyPr spcFirstLastPara="1" wrap="square" lIns="91425" tIns="45700" rIns="91425" bIns="45700" anchor="ctr" anchorCtr="0">
            <a:noAutofit/>
          </a:bodyPr>
          <a:lstStyle>
            <a:lvl1pPr marL="457200" lvl="0" indent="-311150" rtl="0">
              <a:spcBef>
                <a:spcPts val="1100"/>
              </a:spcBef>
              <a:spcAft>
                <a:spcPts val="0"/>
              </a:spcAft>
              <a:buSzPts val="1300"/>
              <a:buChar char="•"/>
              <a:defRPr/>
            </a:lvl1pPr>
            <a:lvl2pPr marL="914400" lvl="1" indent="-304800" rtl="0">
              <a:spcBef>
                <a:spcPts val="100"/>
              </a:spcBef>
              <a:spcAft>
                <a:spcPts val="0"/>
              </a:spcAft>
              <a:buSzPts val="1200"/>
              <a:buChar char="•"/>
              <a:defRPr/>
            </a:lvl2pPr>
            <a:lvl3pPr marL="1371600" lvl="2" indent="-298450" rtl="0">
              <a:spcBef>
                <a:spcPts val="300"/>
              </a:spcBef>
              <a:spcAft>
                <a:spcPts val="0"/>
              </a:spcAft>
              <a:buSzPts val="1100"/>
              <a:buChar char="•"/>
              <a:defRPr/>
            </a:lvl3pPr>
            <a:lvl4pPr marL="1828800" lvl="3" indent="-285750" rtl="0">
              <a:spcBef>
                <a:spcPts val="300"/>
              </a:spcBef>
              <a:spcAft>
                <a:spcPts val="0"/>
              </a:spcAft>
              <a:buSzPts val="900"/>
              <a:buChar char="•"/>
              <a:defRPr/>
            </a:lvl4pPr>
            <a:lvl5pPr marL="2286000" lvl="4" indent="-285750" rtl="0">
              <a:spcBef>
                <a:spcPts val="300"/>
              </a:spcBef>
              <a:spcAft>
                <a:spcPts val="0"/>
              </a:spcAft>
              <a:buSzPts val="900"/>
              <a:buChar char="•"/>
              <a:defRPr/>
            </a:lvl5pPr>
            <a:lvl6pPr marL="2743200" lvl="5" indent="-285750" rtl="0">
              <a:spcBef>
                <a:spcPts val="300"/>
              </a:spcBef>
              <a:spcAft>
                <a:spcPts val="0"/>
              </a:spcAft>
              <a:buSzPts val="900"/>
              <a:buChar char="•"/>
              <a:defRPr/>
            </a:lvl6pPr>
            <a:lvl7pPr marL="3200400" lvl="6" indent="-285750" rtl="0">
              <a:spcBef>
                <a:spcPts val="300"/>
              </a:spcBef>
              <a:spcAft>
                <a:spcPts val="0"/>
              </a:spcAft>
              <a:buSzPts val="900"/>
              <a:buChar char="•"/>
              <a:defRPr/>
            </a:lvl7pPr>
            <a:lvl8pPr marL="3657600" lvl="7" indent="-285750" rtl="0">
              <a:spcBef>
                <a:spcPts val="300"/>
              </a:spcBef>
              <a:spcAft>
                <a:spcPts val="0"/>
              </a:spcAft>
              <a:buSzPts val="900"/>
              <a:buChar char="•"/>
              <a:defRPr/>
            </a:lvl8pPr>
            <a:lvl9pPr marL="4114800" lvl="8" indent="-285750" rtl="0">
              <a:spcBef>
                <a:spcPts val="300"/>
              </a:spcBef>
              <a:spcAft>
                <a:spcPts val="300"/>
              </a:spcAft>
              <a:buSzPts val="900"/>
              <a:buChar char="•"/>
              <a:defRPr/>
            </a:lvl9pPr>
          </a:lstStyle>
          <a:p>
            <a:endParaRPr/>
          </a:p>
        </p:txBody>
      </p:sp>
      <p:sp>
        <p:nvSpPr>
          <p:cNvPr id="110" name="Google Shape;110;p1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106424" y="1173575"/>
            <a:ext cx="9966900" cy="292590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accent1"/>
              </a:buClr>
              <a:buSzPts val="5500"/>
              <a:buFont typeface="Corbel"/>
              <a:buNone/>
              <a:defRPr sz="7200" b="0" cap="none"/>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3" name="Google Shape;23;p3"/>
          <p:cNvSpPr txBox="1">
            <a:spLocks noGrp="1"/>
          </p:cNvSpPr>
          <p:nvPr>
            <p:ph type="body" idx="1"/>
          </p:nvPr>
        </p:nvSpPr>
        <p:spPr>
          <a:xfrm>
            <a:off x="1709928" y="4154521"/>
            <a:ext cx="8769300" cy="13641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500"/>
              </a:spcBef>
              <a:spcAft>
                <a:spcPts val="0"/>
              </a:spcAft>
              <a:buSzPts val="1300"/>
              <a:buNone/>
              <a:defRPr sz="2300">
                <a:solidFill>
                  <a:schemeClr val="accent1"/>
                </a:solidFill>
              </a:defRPr>
            </a:lvl1pPr>
            <a:lvl2pPr marL="914400" lvl="1" indent="-228600" algn="l">
              <a:lnSpc>
                <a:spcPct val="90000"/>
              </a:lnSpc>
              <a:spcBef>
                <a:spcPts val="300"/>
              </a:spcBef>
              <a:spcAft>
                <a:spcPts val="0"/>
              </a:spcAft>
              <a:buSzPts val="1100"/>
              <a:buNone/>
              <a:defRPr sz="1900">
                <a:solidFill>
                  <a:srgbClr val="888888"/>
                </a:solidFill>
              </a:defRPr>
            </a:lvl2pPr>
            <a:lvl3pPr marL="1371600" lvl="2" indent="-228600" algn="l">
              <a:lnSpc>
                <a:spcPct val="90000"/>
              </a:lnSpc>
              <a:spcBef>
                <a:spcPts val="400"/>
              </a:spcBef>
              <a:spcAft>
                <a:spcPts val="0"/>
              </a:spcAft>
              <a:buSzPts val="900"/>
              <a:buNone/>
              <a:defRPr sz="1600">
                <a:solidFill>
                  <a:srgbClr val="888888"/>
                </a:solidFill>
              </a:defRPr>
            </a:lvl3pPr>
            <a:lvl4pPr marL="1828800" lvl="3" indent="-228600" algn="l">
              <a:lnSpc>
                <a:spcPct val="90000"/>
              </a:lnSpc>
              <a:spcBef>
                <a:spcPts val="400"/>
              </a:spcBef>
              <a:spcAft>
                <a:spcPts val="0"/>
              </a:spcAft>
              <a:buSzPts val="800"/>
              <a:buNone/>
              <a:defRPr sz="1500">
                <a:solidFill>
                  <a:srgbClr val="888888"/>
                </a:solidFill>
              </a:defRPr>
            </a:lvl4pPr>
            <a:lvl5pPr marL="2286000" lvl="4" indent="-228600" algn="l">
              <a:lnSpc>
                <a:spcPct val="90000"/>
              </a:lnSpc>
              <a:spcBef>
                <a:spcPts val="400"/>
              </a:spcBef>
              <a:spcAft>
                <a:spcPts val="0"/>
              </a:spcAft>
              <a:buSzPts val="800"/>
              <a:buNone/>
              <a:defRPr sz="1500">
                <a:solidFill>
                  <a:srgbClr val="888888"/>
                </a:solidFill>
              </a:defRPr>
            </a:lvl5pPr>
            <a:lvl6pPr marL="2743200" lvl="5" indent="-228600" algn="l">
              <a:lnSpc>
                <a:spcPct val="90000"/>
              </a:lnSpc>
              <a:spcBef>
                <a:spcPts val="400"/>
              </a:spcBef>
              <a:spcAft>
                <a:spcPts val="0"/>
              </a:spcAft>
              <a:buSzPts val="800"/>
              <a:buNone/>
              <a:defRPr sz="1500">
                <a:solidFill>
                  <a:srgbClr val="888888"/>
                </a:solidFill>
              </a:defRPr>
            </a:lvl6pPr>
            <a:lvl7pPr marL="3200400" lvl="6" indent="-228600" algn="l">
              <a:lnSpc>
                <a:spcPct val="90000"/>
              </a:lnSpc>
              <a:spcBef>
                <a:spcPts val="400"/>
              </a:spcBef>
              <a:spcAft>
                <a:spcPts val="0"/>
              </a:spcAft>
              <a:buSzPts val="800"/>
              <a:buNone/>
              <a:defRPr sz="1500">
                <a:solidFill>
                  <a:srgbClr val="888888"/>
                </a:solidFill>
              </a:defRPr>
            </a:lvl7pPr>
            <a:lvl8pPr marL="3657600" lvl="7" indent="-228600" algn="l">
              <a:lnSpc>
                <a:spcPct val="90000"/>
              </a:lnSpc>
              <a:spcBef>
                <a:spcPts val="400"/>
              </a:spcBef>
              <a:spcAft>
                <a:spcPts val="0"/>
              </a:spcAft>
              <a:buSzPts val="800"/>
              <a:buNone/>
              <a:defRPr sz="1500">
                <a:solidFill>
                  <a:srgbClr val="888888"/>
                </a:solidFill>
              </a:defRPr>
            </a:lvl8pPr>
            <a:lvl9pPr marL="4114800" lvl="8" indent="-228600" algn="l">
              <a:lnSpc>
                <a:spcPct val="90000"/>
              </a:lnSpc>
              <a:spcBef>
                <a:spcPts val="400"/>
              </a:spcBef>
              <a:spcAft>
                <a:spcPts val="400"/>
              </a:spcAft>
              <a:buSzPts val="800"/>
              <a:buNone/>
              <a:defRPr sz="1500">
                <a:solidFill>
                  <a:srgbClr val="888888"/>
                </a:solidFill>
              </a:defRPr>
            </a:lvl9pPr>
          </a:lstStyle>
          <a:p>
            <a:endParaRPr/>
          </a:p>
        </p:txBody>
      </p:sp>
      <p:sp>
        <p:nvSpPr>
          <p:cNvPr id="24" name="Google Shape;24;p3"/>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25" name="Google Shape;25;p3"/>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26" name="Google Shape;26;p3"/>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3"/>
          <p:cNvCxnSpPr/>
          <p:nvPr/>
        </p:nvCxnSpPr>
        <p:spPr>
          <a:xfrm>
            <a:off x="1981201" y="4020408"/>
            <a:ext cx="8229600"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accent1"/>
              </a:buClr>
              <a:buSzPts val="2800"/>
              <a:buFont typeface="Corbel"/>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 name="Google Shape;30;p4"/>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9250" algn="l">
              <a:lnSpc>
                <a:spcPct val="90000"/>
              </a:lnSpc>
              <a:spcBef>
                <a:spcPts val="0"/>
              </a:spcBef>
              <a:spcAft>
                <a:spcPts val="0"/>
              </a:spcAft>
              <a:buSzPts val="1900"/>
              <a:buChar char="●"/>
              <a:defRPr/>
            </a:lvl1pPr>
            <a:lvl2pPr marL="914400" lvl="1" indent="-323850" algn="l">
              <a:lnSpc>
                <a:spcPct val="90000"/>
              </a:lnSpc>
              <a:spcBef>
                <a:spcPts val="2100"/>
              </a:spcBef>
              <a:spcAft>
                <a:spcPts val="0"/>
              </a:spcAft>
              <a:buSzPts val="1500"/>
              <a:buChar char="○"/>
              <a:defRPr/>
            </a:lvl2pPr>
            <a:lvl3pPr marL="1371600" lvl="2" indent="-323850" algn="l">
              <a:lnSpc>
                <a:spcPct val="90000"/>
              </a:lnSpc>
              <a:spcBef>
                <a:spcPts val="2100"/>
              </a:spcBef>
              <a:spcAft>
                <a:spcPts val="0"/>
              </a:spcAft>
              <a:buSzPts val="1500"/>
              <a:buChar char="■"/>
              <a:defRPr/>
            </a:lvl3pPr>
            <a:lvl4pPr marL="1828800" lvl="3" indent="-323850" algn="l">
              <a:lnSpc>
                <a:spcPct val="90000"/>
              </a:lnSpc>
              <a:spcBef>
                <a:spcPts val="2100"/>
              </a:spcBef>
              <a:spcAft>
                <a:spcPts val="0"/>
              </a:spcAft>
              <a:buSzPts val="1500"/>
              <a:buChar char="●"/>
              <a:defRPr/>
            </a:lvl4pPr>
            <a:lvl5pPr marL="2286000" lvl="4" indent="-323850" algn="l">
              <a:lnSpc>
                <a:spcPct val="90000"/>
              </a:lnSpc>
              <a:spcBef>
                <a:spcPts val="2100"/>
              </a:spcBef>
              <a:spcAft>
                <a:spcPts val="0"/>
              </a:spcAft>
              <a:buSzPts val="1500"/>
              <a:buChar char="○"/>
              <a:defRPr/>
            </a:lvl5pPr>
            <a:lvl6pPr marL="2743200" lvl="5" indent="-323850" algn="l">
              <a:lnSpc>
                <a:spcPct val="90000"/>
              </a:lnSpc>
              <a:spcBef>
                <a:spcPts val="2100"/>
              </a:spcBef>
              <a:spcAft>
                <a:spcPts val="0"/>
              </a:spcAft>
              <a:buSzPts val="1500"/>
              <a:buChar char="■"/>
              <a:defRPr/>
            </a:lvl6pPr>
            <a:lvl7pPr marL="3200400" lvl="6" indent="-323850" algn="l">
              <a:lnSpc>
                <a:spcPct val="90000"/>
              </a:lnSpc>
              <a:spcBef>
                <a:spcPts val="2100"/>
              </a:spcBef>
              <a:spcAft>
                <a:spcPts val="0"/>
              </a:spcAft>
              <a:buSzPts val="1500"/>
              <a:buChar char="●"/>
              <a:defRPr/>
            </a:lvl7pPr>
            <a:lvl8pPr marL="3657600" lvl="7" indent="-323850" algn="l">
              <a:lnSpc>
                <a:spcPct val="90000"/>
              </a:lnSpc>
              <a:spcBef>
                <a:spcPts val="2100"/>
              </a:spcBef>
              <a:spcAft>
                <a:spcPts val="0"/>
              </a:spcAft>
              <a:buSzPts val="1500"/>
              <a:buChar char="○"/>
              <a:defRPr/>
            </a:lvl8pPr>
            <a:lvl9pPr marL="4114800" lvl="8" indent="-323850" algn="l">
              <a:lnSpc>
                <a:spcPct val="90000"/>
              </a:lnSpc>
              <a:spcBef>
                <a:spcPts val="2100"/>
              </a:spcBef>
              <a:spcAft>
                <a:spcPts val="2100"/>
              </a:spcAft>
              <a:buSzPts val="1500"/>
              <a:buChar char="■"/>
              <a:defRPr/>
            </a:lvl9pPr>
          </a:lstStyle>
          <a:p>
            <a:endParaRPr/>
          </a:p>
        </p:txBody>
      </p:sp>
      <p:sp>
        <p:nvSpPr>
          <p:cNvPr id="31" name="Google Shape;31;p4"/>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1143000" y="609600"/>
            <a:ext cx="98757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4" name="Google Shape;34;p5"/>
          <p:cNvSpPr txBox="1">
            <a:spLocks noGrp="1"/>
          </p:cNvSpPr>
          <p:nvPr>
            <p:ph type="body" idx="1"/>
          </p:nvPr>
        </p:nvSpPr>
        <p:spPr>
          <a:xfrm>
            <a:off x="1143002" y="2057400"/>
            <a:ext cx="9872700" cy="4038300"/>
          </a:xfrm>
          <a:prstGeom prst="rect">
            <a:avLst/>
          </a:prstGeom>
          <a:noFill/>
          <a:ln>
            <a:noFill/>
          </a:ln>
        </p:spPr>
        <p:txBody>
          <a:bodyPr spcFirstLastPara="1" wrap="square" lIns="91425" tIns="45700" rIns="91425" bIns="45700" anchor="t" anchorCtr="0">
            <a:noAutofit/>
          </a:bodyPr>
          <a:lstStyle>
            <a:lvl1pPr marL="457200" lvl="0" indent="-323850" algn="l">
              <a:lnSpc>
                <a:spcPct val="90000"/>
              </a:lnSpc>
              <a:spcBef>
                <a:spcPts val="1500"/>
              </a:spcBef>
              <a:spcAft>
                <a:spcPts val="0"/>
              </a:spcAft>
              <a:buSzPts val="1500"/>
              <a:buChar char="•"/>
              <a:defRPr/>
            </a:lvl1pPr>
            <a:lvl2pPr marL="914400" lvl="1" indent="-323850" algn="l">
              <a:lnSpc>
                <a:spcPct val="90000"/>
              </a:lnSpc>
              <a:spcBef>
                <a:spcPts val="300"/>
              </a:spcBef>
              <a:spcAft>
                <a:spcPts val="0"/>
              </a:spcAft>
              <a:buSzPts val="1500"/>
              <a:buChar char="•"/>
              <a:defRPr/>
            </a:lvl2pPr>
            <a:lvl3pPr marL="1371600" lvl="2" indent="-323850" algn="l">
              <a:lnSpc>
                <a:spcPct val="90000"/>
              </a:lnSpc>
              <a:spcBef>
                <a:spcPts val="400"/>
              </a:spcBef>
              <a:spcAft>
                <a:spcPts val="0"/>
              </a:spcAft>
              <a:buSzPts val="1500"/>
              <a:buChar char="•"/>
              <a:defRPr/>
            </a:lvl3pPr>
            <a:lvl4pPr marL="1828800" lvl="3" indent="-323850" algn="l">
              <a:lnSpc>
                <a:spcPct val="90000"/>
              </a:lnSpc>
              <a:spcBef>
                <a:spcPts val="400"/>
              </a:spcBef>
              <a:spcAft>
                <a:spcPts val="0"/>
              </a:spcAft>
              <a:buSzPts val="1500"/>
              <a:buChar char="•"/>
              <a:defRPr/>
            </a:lvl4pPr>
            <a:lvl5pPr marL="2286000" lvl="4" indent="-323850" algn="l">
              <a:lnSpc>
                <a:spcPct val="90000"/>
              </a:lnSpc>
              <a:spcBef>
                <a:spcPts val="400"/>
              </a:spcBef>
              <a:spcAft>
                <a:spcPts val="0"/>
              </a:spcAft>
              <a:buSzPts val="1500"/>
              <a:buChar char="•"/>
              <a:defRPr/>
            </a:lvl5pPr>
            <a:lvl6pPr marL="2743200" lvl="5" indent="-323850" algn="l">
              <a:lnSpc>
                <a:spcPct val="90000"/>
              </a:lnSpc>
              <a:spcBef>
                <a:spcPts val="400"/>
              </a:spcBef>
              <a:spcAft>
                <a:spcPts val="0"/>
              </a:spcAft>
              <a:buSzPts val="1500"/>
              <a:buChar char="•"/>
              <a:defRPr/>
            </a:lvl6pPr>
            <a:lvl7pPr marL="3200400" lvl="6" indent="-323850" algn="l">
              <a:lnSpc>
                <a:spcPct val="90000"/>
              </a:lnSpc>
              <a:spcBef>
                <a:spcPts val="400"/>
              </a:spcBef>
              <a:spcAft>
                <a:spcPts val="0"/>
              </a:spcAft>
              <a:buSzPts val="1500"/>
              <a:buChar char="•"/>
              <a:defRPr/>
            </a:lvl7pPr>
            <a:lvl8pPr marL="3657600" lvl="7" indent="-323850" algn="l">
              <a:lnSpc>
                <a:spcPct val="90000"/>
              </a:lnSpc>
              <a:spcBef>
                <a:spcPts val="400"/>
              </a:spcBef>
              <a:spcAft>
                <a:spcPts val="0"/>
              </a:spcAft>
              <a:buSzPts val="1500"/>
              <a:buChar char="•"/>
              <a:defRPr/>
            </a:lvl8pPr>
            <a:lvl9pPr marL="4114800" lvl="8" indent="-323850" algn="l">
              <a:lnSpc>
                <a:spcPct val="90000"/>
              </a:lnSpc>
              <a:spcBef>
                <a:spcPts val="400"/>
              </a:spcBef>
              <a:spcAft>
                <a:spcPts val="400"/>
              </a:spcAft>
              <a:buSzPts val="1500"/>
              <a:buChar char="•"/>
              <a:defRPr/>
            </a:lvl9pPr>
          </a:lstStyle>
          <a:p>
            <a:endParaRPr/>
          </a:p>
        </p:txBody>
      </p:sp>
      <p:sp>
        <p:nvSpPr>
          <p:cNvPr id="35" name="Google Shape;35;p5"/>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36" name="Google Shape;36;p5"/>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37" name="Google Shape;37;p5"/>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
        <p:nvSpPr>
          <p:cNvPr id="39" name="Google Shape;39;p6"/>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40" name="Google Shape;40;p6"/>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41" name="Google Shape;41;p6"/>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1143000" y="1097280"/>
            <a:ext cx="3932100" cy="1737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100"/>
              <a:buFont typeface="Corbel"/>
              <a:buNone/>
              <a:defRPr sz="4000" b="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4" name="Google Shape;44;p7"/>
          <p:cNvSpPr txBox="1">
            <a:spLocks noGrp="1"/>
          </p:cNvSpPr>
          <p:nvPr>
            <p:ph type="body" idx="1"/>
          </p:nvPr>
        </p:nvSpPr>
        <p:spPr>
          <a:xfrm>
            <a:off x="5852159" y="1097280"/>
            <a:ext cx="5211900" cy="46635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500"/>
              </a:spcBef>
              <a:spcAft>
                <a:spcPts val="0"/>
              </a:spcAft>
              <a:buSzPts val="1900"/>
              <a:buChar char="•"/>
              <a:defRPr sz="3200"/>
            </a:lvl1pPr>
            <a:lvl2pPr marL="914400" lvl="1" indent="-336550" algn="l">
              <a:lnSpc>
                <a:spcPct val="90000"/>
              </a:lnSpc>
              <a:spcBef>
                <a:spcPts val="300"/>
              </a:spcBef>
              <a:spcAft>
                <a:spcPts val="0"/>
              </a:spcAft>
              <a:buSzPts val="1700"/>
              <a:buChar char="•"/>
              <a:defRPr sz="2800"/>
            </a:lvl2pPr>
            <a:lvl3pPr marL="1371600" lvl="2" indent="-323850" algn="l">
              <a:lnSpc>
                <a:spcPct val="90000"/>
              </a:lnSpc>
              <a:spcBef>
                <a:spcPts val="400"/>
              </a:spcBef>
              <a:spcAft>
                <a:spcPts val="0"/>
              </a:spcAft>
              <a:buSzPts val="1500"/>
              <a:buChar char="•"/>
              <a:defRPr sz="2400"/>
            </a:lvl3pPr>
            <a:lvl4pPr marL="1828800" lvl="3" indent="-304800" algn="l">
              <a:lnSpc>
                <a:spcPct val="90000"/>
              </a:lnSpc>
              <a:spcBef>
                <a:spcPts val="400"/>
              </a:spcBef>
              <a:spcAft>
                <a:spcPts val="0"/>
              </a:spcAft>
              <a:buSzPts val="1200"/>
              <a:buChar char="•"/>
              <a:defRPr sz="2000"/>
            </a:lvl4pPr>
            <a:lvl5pPr marL="2286000" lvl="4" indent="-304800" algn="l">
              <a:lnSpc>
                <a:spcPct val="90000"/>
              </a:lnSpc>
              <a:spcBef>
                <a:spcPts val="400"/>
              </a:spcBef>
              <a:spcAft>
                <a:spcPts val="0"/>
              </a:spcAft>
              <a:buSzPts val="1200"/>
              <a:buChar char="•"/>
              <a:defRPr sz="2000"/>
            </a:lvl5pPr>
            <a:lvl6pPr marL="2743200" lvl="5" indent="-304800" algn="l">
              <a:lnSpc>
                <a:spcPct val="90000"/>
              </a:lnSpc>
              <a:spcBef>
                <a:spcPts val="400"/>
              </a:spcBef>
              <a:spcAft>
                <a:spcPts val="0"/>
              </a:spcAft>
              <a:buSzPts val="1200"/>
              <a:buChar char="•"/>
              <a:defRPr sz="2000"/>
            </a:lvl6pPr>
            <a:lvl7pPr marL="3200400" lvl="6" indent="-304800" algn="l">
              <a:lnSpc>
                <a:spcPct val="90000"/>
              </a:lnSpc>
              <a:spcBef>
                <a:spcPts val="400"/>
              </a:spcBef>
              <a:spcAft>
                <a:spcPts val="0"/>
              </a:spcAft>
              <a:buSzPts val="1200"/>
              <a:buChar char="•"/>
              <a:defRPr sz="2000"/>
            </a:lvl7pPr>
            <a:lvl8pPr marL="3657600" lvl="7" indent="-304800" algn="l">
              <a:lnSpc>
                <a:spcPct val="90000"/>
              </a:lnSpc>
              <a:spcBef>
                <a:spcPts val="400"/>
              </a:spcBef>
              <a:spcAft>
                <a:spcPts val="0"/>
              </a:spcAft>
              <a:buSzPts val="1200"/>
              <a:buChar char="•"/>
              <a:defRPr sz="2000"/>
            </a:lvl8pPr>
            <a:lvl9pPr marL="4114800" lvl="8" indent="-304800" algn="l">
              <a:lnSpc>
                <a:spcPct val="90000"/>
              </a:lnSpc>
              <a:spcBef>
                <a:spcPts val="400"/>
              </a:spcBef>
              <a:spcAft>
                <a:spcPts val="400"/>
              </a:spcAft>
              <a:buSzPts val="1200"/>
              <a:buChar char="•"/>
              <a:defRPr sz="2000"/>
            </a:lvl9pPr>
          </a:lstStyle>
          <a:p>
            <a:endParaRPr/>
          </a:p>
        </p:txBody>
      </p:sp>
      <p:sp>
        <p:nvSpPr>
          <p:cNvPr id="45" name="Google Shape;45;p7"/>
          <p:cNvSpPr txBox="1">
            <a:spLocks noGrp="1"/>
          </p:cNvSpPr>
          <p:nvPr>
            <p:ph type="body" idx="2"/>
          </p:nvPr>
        </p:nvSpPr>
        <p:spPr>
          <a:xfrm>
            <a:off x="1143000" y="2834640"/>
            <a:ext cx="3932100" cy="3017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100"/>
              </a:spcBef>
              <a:spcAft>
                <a:spcPts val="0"/>
              </a:spcAft>
              <a:buSzPts val="1100"/>
              <a:buNone/>
              <a:defRPr sz="1700"/>
            </a:lvl1pPr>
            <a:lvl2pPr marL="914400" lvl="1" indent="-228600" algn="l">
              <a:lnSpc>
                <a:spcPct val="90000"/>
              </a:lnSpc>
              <a:spcBef>
                <a:spcPts val="300"/>
              </a:spcBef>
              <a:spcAft>
                <a:spcPts val="0"/>
              </a:spcAft>
              <a:buSzPts val="700"/>
              <a:buNone/>
              <a:defRPr sz="1200"/>
            </a:lvl2pPr>
            <a:lvl3pPr marL="1371600" lvl="2" indent="-228600" algn="l">
              <a:lnSpc>
                <a:spcPct val="90000"/>
              </a:lnSpc>
              <a:spcBef>
                <a:spcPts val="400"/>
              </a:spcBef>
              <a:spcAft>
                <a:spcPts val="0"/>
              </a:spcAft>
              <a:buSzPts val="700"/>
              <a:buNone/>
              <a:defRPr sz="1100"/>
            </a:lvl3pPr>
            <a:lvl4pPr marL="1828800" lvl="3" indent="-228600" algn="l">
              <a:lnSpc>
                <a:spcPct val="90000"/>
              </a:lnSpc>
              <a:spcBef>
                <a:spcPts val="400"/>
              </a:spcBef>
              <a:spcAft>
                <a:spcPts val="0"/>
              </a:spcAft>
              <a:buSzPts val="500"/>
              <a:buNone/>
              <a:defRPr sz="900"/>
            </a:lvl4pPr>
            <a:lvl5pPr marL="2286000" lvl="4" indent="-228600" algn="l">
              <a:lnSpc>
                <a:spcPct val="90000"/>
              </a:lnSpc>
              <a:spcBef>
                <a:spcPts val="400"/>
              </a:spcBef>
              <a:spcAft>
                <a:spcPts val="0"/>
              </a:spcAft>
              <a:buSzPts val="500"/>
              <a:buNone/>
              <a:defRPr sz="900"/>
            </a:lvl5pPr>
            <a:lvl6pPr marL="2743200" lvl="5" indent="-228600" algn="l">
              <a:lnSpc>
                <a:spcPct val="90000"/>
              </a:lnSpc>
              <a:spcBef>
                <a:spcPts val="400"/>
              </a:spcBef>
              <a:spcAft>
                <a:spcPts val="0"/>
              </a:spcAft>
              <a:buSzPts val="500"/>
              <a:buNone/>
              <a:defRPr sz="900"/>
            </a:lvl6pPr>
            <a:lvl7pPr marL="3200400" lvl="6" indent="-228600" algn="l">
              <a:lnSpc>
                <a:spcPct val="90000"/>
              </a:lnSpc>
              <a:spcBef>
                <a:spcPts val="400"/>
              </a:spcBef>
              <a:spcAft>
                <a:spcPts val="0"/>
              </a:spcAft>
              <a:buSzPts val="500"/>
              <a:buNone/>
              <a:defRPr sz="900"/>
            </a:lvl7pPr>
            <a:lvl8pPr marL="3657600" lvl="7" indent="-228600" algn="l">
              <a:lnSpc>
                <a:spcPct val="90000"/>
              </a:lnSpc>
              <a:spcBef>
                <a:spcPts val="400"/>
              </a:spcBef>
              <a:spcAft>
                <a:spcPts val="0"/>
              </a:spcAft>
              <a:buSzPts val="500"/>
              <a:buNone/>
              <a:defRPr sz="900"/>
            </a:lvl8pPr>
            <a:lvl9pPr marL="4114800" lvl="8" indent="-228600" algn="l">
              <a:lnSpc>
                <a:spcPct val="90000"/>
              </a:lnSpc>
              <a:spcBef>
                <a:spcPts val="400"/>
              </a:spcBef>
              <a:spcAft>
                <a:spcPts val="400"/>
              </a:spcAft>
              <a:buSzPts val="500"/>
              <a:buNone/>
              <a:defRPr sz="900"/>
            </a:lvl9pPr>
          </a:lstStyle>
          <a:p>
            <a:endParaRPr/>
          </a:p>
        </p:txBody>
      </p:sp>
      <p:sp>
        <p:nvSpPr>
          <p:cNvPr id="46" name="Google Shape;46;p7"/>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47" name="Google Shape;47;p7"/>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48" name="Google Shape;48;p7"/>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
        <p:cNvGrpSpPr/>
        <p:nvPr/>
      </p:nvGrpSpPr>
      <p:grpSpPr>
        <a:xfrm>
          <a:off x="0" y="0"/>
          <a:ext cx="0" cy="0"/>
          <a:chOff x="0" y="0"/>
          <a:chExt cx="0" cy="0"/>
        </a:xfrm>
      </p:grpSpPr>
      <p:sp>
        <p:nvSpPr>
          <p:cNvPr id="50" name="Google Shape;50;p8"/>
          <p:cNvSpPr/>
          <p:nvPr/>
        </p:nvSpPr>
        <p:spPr>
          <a:xfrm>
            <a:off x="231140" y="243841"/>
            <a:ext cx="11724900" cy="6378000"/>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51" name="Google Shape;51;p8"/>
          <p:cNvSpPr txBox="1">
            <a:spLocks noGrp="1"/>
          </p:cNvSpPr>
          <p:nvPr>
            <p:ph type="ctrTitle"/>
          </p:nvPr>
        </p:nvSpPr>
        <p:spPr>
          <a:xfrm>
            <a:off x="1109980" y="882376"/>
            <a:ext cx="9966900" cy="292590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rgbClr val="FFFFFF"/>
              </a:buClr>
              <a:buSzPts val="5500"/>
              <a:buFont typeface="Corbel"/>
              <a:buNone/>
              <a:defRPr sz="7200" b="1" cap="none">
                <a:solidFill>
                  <a:srgbClr val="FFFFFF"/>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2" name="Google Shape;52;p8"/>
          <p:cNvSpPr txBox="1">
            <a:spLocks noGrp="1"/>
          </p:cNvSpPr>
          <p:nvPr>
            <p:ph type="subTitle" idx="1"/>
          </p:nvPr>
        </p:nvSpPr>
        <p:spPr>
          <a:xfrm>
            <a:off x="1709531" y="3869635"/>
            <a:ext cx="8768100" cy="13881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500"/>
              </a:spcBef>
              <a:spcAft>
                <a:spcPts val="0"/>
              </a:spcAft>
              <a:buSzPts val="1300"/>
              <a:buNone/>
              <a:defRPr sz="2300">
                <a:solidFill>
                  <a:srgbClr val="FFFFFF"/>
                </a:solidFill>
              </a:defRPr>
            </a:lvl1pPr>
            <a:lvl2pPr lvl="1" algn="ctr">
              <a:lnSpc>
                <a:spcPct val="90000"/>
              </a:lnSpc>
              <a:spcBef>
                <a:spcPts val="300"/>
              </a:spcBef>
              <a:spcAft>
                <a:spcPts val="0"/>
              </a:spcAft>
              <a:buSzPts val="1300"/>
              <a:buNone/>
              <a:defRPr sz="2300"/>
            </a:lvl2pPr>
            <a:lvl3pPr lvl="2" algn="ctr">
              <a:lnSpc>
                <a:spcPct val="90000"/>
              </a:lnSpc>
              <a:spcBef>
                <a:spcPts val="400"/>
              </a:spcBef>
              <a:spcAft>
                <a:spcPts val="0"/>
              </a:spcAft>
              <a:buSzPts val="1300"/>
              <a:buNone/>
              <a:defRPr sz="2300"/>
            </a:lvl3pPr>
            <a:lvl4pPr lvl="3" algn="ctr">
              <a:lnSpc>
                <a:spcPct val="90000"/>
              </a:lnSpc>
              <a:spcBef>
                <a:spcPts val="400"/>
              </a:spcBef>
              <a:spcAft>
                <a:spcPts val="0"/>
              </a:spcAft>
              <a:buSzPts val="1200"/>
              <a:buNone/>
              <a:defRPr sz="2000"/>
            </a:lvl4pPr>
            <a:lvl5pPr lvl="4" algn="ctr">
              <a:lnSpc>
                <a:spcPct val="90000"/>
              </a:lnSpc>
              <a:spcBef>
                <a:spcPts val="400"/>
              </a:spcBef>
              <a:spcAft>
                <a:spcPts val="0"/>
              </a:spcAft>
              <a:buSzPts val="1200"/>
              <a:buNone/>
              <a:defRPr sz="2000"/>
            </a:lvl5pPr>
            <a:lvl6pPr lvl="5" algn="ctr">
              <a:lnSpc>
                <a:spcPct val="90000"/>
              </a:lnSpc>
              <a:spcBef>
                <a:spcPts val="400"/>
              </a:spcBef>
              <a:spcAft>
                <a:spcPts val="0"/>
              </a:spcAft>
              <a:buSzPts val="1200"/>
              <a:buNone/>
              <a:defRPr sz="2000"/>
            </a:lvl6pPr>
            <a:lvl7pPr lvl="6" algn="ctr">
              <a:lnSpc>
                <a:spcPct val="90000"/>
              </a:lnSpc>
              <a:spcBef>
                <a:spcPts val="400"/>
              </a:spcBef>
              <a:spcAft>
                <a:spcPts val="0"/>
              </a:spcAft>
              <a:buSzPts val="1200"/>
              <a:buNone/>
              <a:defRPr sz="2000"/>
            </a:lvl7pPr>
            <a:lvl8pPr lvl="7" algn="ctr">
              <a:lnSpc>
                <a:spcPct val="90000"/>
              </a:lnSpc>
              <a:spcBef>
                <a:spcPts val="400"/>
              </a:spcBef>
              <a:spcAft>
                <a:spcPts val="0"/>
              </a:spcAft>
              <a:buSzPts val="1200"/>
              <a:buNone/>
              <a:defRPr sz="2000"/>
            </a:lvl8pPr>
            <a:lvl9pPr lvl="8" algn="ctr">
              <a:lnSpc>
                <a:spcPct val="90000"/>
              </a:lnSpc>
              <a:spcBef>
                <a:spcPts val="400"/>
              </a:spcBef>
              <a:spcAft>
                <a:spcPts val="400"/>
              </a:spcAft>
              <a:buSzPts val="1200"/>
              <a:buNone/>
              <a:defRPr sz="2000"/>
            </a:lvl9pPr>
          </a:lstStyle>
          <a:p>
            <a:endParaRPr/>
          </a:p>
        </p:txBody>
      </p:sp>
      <p:sp>
        <p:nvSpPr>
          <p:cNvPr id="53" name="Google Shape;53;p8"/>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1500"/>
              <a:buFont typeface="Arial"/>
              <a:buNone/>
              <a:defRPr>
                <a:solidFill>
                  <a:srgbClr val="FFFFFF"/>
                </a:solidFill>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54" name="Google Shape;54;p8"/>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FFFF"/>
              </a:buClr>
              <a:buSzPts val="1500"/>
              <a:buFont typeface="Arial"/>
              <a:buNone/>
              <a:defRPr>
                <a:solidFill>
                  <a:srgbClr val="FFFFFF"/>
                </a:solidFill>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55" name="Google Shape;55;p8"/>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cxnSp>
        <p:nvCxnSpPr>
          <p:cNvPr id="56" name="Google Shape;56;p8"/>
          <p:cNvCxnSpPr/>
          <p:nvPr/>
        </p:nvCxnSpPr>
        <p:spPr>
          <a:xfrm>
            <a:off x="1978661" y="3733800"/>
            <a:ext cx="8229600"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1143000" y="609600"/>
            <a:ext cx="98757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9"/>
          <p:cNvSpPr txBox="1">
            <a:spLocks noGrp="1"/>
          </p:cNvSpPr>
          <p:nvPr>
            <p:ph type="body" idx="1"/>
          </p:nvPr>
        </p:nvSpPr>
        <p:spPr>
          <a:xfrm>
            <a:off x="1143000" y="2057399"/>
            <a:ext cx="4754700" cy="4023300"/>
          </a:xfrm>
          <a:prstGeom prst="rect">
            <a:avLst/>
          </a:prstGeom>
          <a:noFill/>
          <a:ln>
            <a:noFill/>
          </a:ln>
        </p:spPr>
        <p:txBody>
          <a:bodyPr spcFirstLastPara="1" wrap="square" lIns="91425" tIns="45700" rIns="91425" bIns="45700" anchor="t" anchorCtr="0">
            <a:noAutofit/>
          </a:bodyPr>
          <a:lstStyle>
            <a:lvl1pPr marL="457200" lvl="0" indent="-311150" algn="l">
              <a:lnSpc>
                <a:spcPct val="90000"/>
              </a:lnSpc>
              <a:spcBef>
                <a:spcPts val="1500"/>
              </a:spcBef>
              <a:spcAft>
                <a:spcPts val="0"/>
              </a:spcAft>
              <a:buSzPts val="1300"/>
              <a:buChar char="•"/>
              <a:defRPr sz="2300"/>
            </a:lvl1pPr>
            <a:lvl2pPr marL="914400" lvl="1" indent="-304800" algn="l">
              <a:lnSpc>
                <a:spcPct val="90000"/>
              </a:lnSpc>
              <a:spcBef>
                <a:spcPts val="300"/>
              </a:spcBef>
              <a:spcAft>
                <a:spcPts val="0"/>
              </a:spcAft>
              <a:buSzPts val="1200"/>
              <a:buChar char="•"/>
              <a:defRPr sz="2000"/>
            </a:lvl2pPr>
            <a:lvl3pPr marL="1371600" lvl="2" indent="-298450" algn="l">
              <a:lnSpc>
                <a:spcPct val="90000"/>
              </a:lnSpc>
              <a:spcBef>
                <a:spcPts val="400"/>
              </a:spcBef>
              <a:spcAft>
                <a:spcPts val="0"/>
              </a:spcAft>
              <a:buSzPts val="1100"/>
              <a:buChar char="•"/>
              <a:defRPr sz="1900"/>
            </a:lvl3pPr>
            <a:lvl4pPr marL="1828800" lvl="3" indent="-285750" algn="l">
              <a:lnSpc>
                <a:spcPct val="90000"/>
              </a:lnSpc>
              <a:spcBef>
                <a:spcPts val="400"/>
              </a:spcBef>
              <a:spcAft>
                <a:spcPts val="0"/>
              </a:spcAft>
              <a:buSzPts val="900"/>
              <a:buChar char="•"/>
              <a:defRPr sz="1600"/>
            </a:lvl4pPr>
            <a:lvl5pPr marL="2286000" lvl="4" indent="-285750" algn="l">
              <a:lnSpc>
                <a:spcPct val="90000"/>
              </a:lnSpc>
              <a:spcBef>
                <a:spcPts val="400"/>
              </a:spcBef>
              <a:spcAft>
                <a:spcPts val="0"/>
              </a:spcAft>
              <a:buSzPts val="900"/>
              <a:buChar char="•"/>
              <a:defRPr sz="1600"/>
            </a:lvl5pPr>
            <a:lvl6pPr marL="2743200" lvl="5" indent="-285750" algn="l">
              <a:lnSpc>
                <a:spcPct val="90000"/>
              </a:lnSpc>
              <a:spcBef>
                <a:spcPts val="400"/>
              </a:spcBef>
              <a:spcAft>
                <a:spcPts val="0"/>
              </a:spcAft>
              <a:buSzPts val="900"/>
              <a:buChar char="•"/>
              <a:defRPr sz="1600"/>
            </a:lvl6pPr>
            <a:lvl7pPr marL="3200400" lvl="6" indent="-285750" algn="l">
              <a:lnSpc>
                <a:spcPct val="90000"/>
              </a:lnSpc>
              <a:spcBef>
                <a:spcPts val="400"/>
              </a:spcBef>
              <a:spcAft>
                <a:spcPts val="0"/>
              </a:spcAft>
              <a:buSzPts val="900"/>
              <a:buChar char="•"/>
              <a:defRPr sz="1600"/>
            </a:lvl7pPr>
            <a:lvl8pPr marL="3657600" lvl="7" indent="-285750" algn="l">
              <a:lnSpc>
                <a:spcPct val="90000"/>
              </a:lnSpc>
              <a:spcBef>
                <a:spcPts val="400"/>
              </a:spcBef>
              <a:spcAft>
                <a:spcPts val="0"/>
              </a:spcAft>
              <a:buSzPts val="900"/>
              <a:buChar char="•"/>
              <a:defRPr sz="1600"/>
            </a:lvl8pPr>
            <a:lvl9pPr marL="4114800" lvl="8" indent="-285750" algn="l">
              <a:lnSpc>
                <a:spcPct val="90000"/>
              </a:lnSpc>
              <a:spcBef>
                <a:spcPts val="400"/>
              </a:spcBef>
              <a:spcAft>
                <a:spcPts val="400"/>
              </a:spcAft>
              <a:buSzPts val="900"/>
              <a:buChar char="•"/>
              <a:defRPr sz="1600"/>
            </a:lvl9pPr>
          </a:lstStyle>
          <a:p>
            <a:endParaRPr/>
          </a:p>
        </p:txBody>
      </p:sp>
      <p:sp>
        <p:nvSpPr>
          <p:cNvPr id="60" name="Google Shape;60;p9"/>
          <p:cNvSpPr txBox="1">
            <a:spLocks noGrp="1"/>
          </p:cNvSpPr>
          <p:nvPr>
            <p:ph type="body" idx="2"/>
          </p:nvPr>
        </p:nvSpPr>
        <p:spPr>
          <a:xfrm>
            <a:off x="6267612" y="2057400"/>
            <a:ext cx="4754700" cy="4023300"/>
          </a:xfrm>
          <a:prstGeom prst="rect">
            <a:avLst/>
          </a:prstGeom>
          <a:noFill/>
          <a:ln>
            <a:noFill/>
          </a:ln>
        </p:spPr>
        <p:txBody>
          <a:bodyPr spcFirstLastPara="1" wrap="square" lIns="91425" tIns="45700" rIns="91425" bIns="45700" anchor="t" anchorCtr="0">
            <a:noAutofit/>
          </a:bodyPr>
          <a:lstStyle>
            <a:lvl1pPr marL="457200" lvl="0" indent="-311150" algn="l">
              <a:lnSpc>
                <a:spcPct val="90000"/>
              </a:lnSpc>
              <a:spcBef>
                <a:spcPts val="1500"/>
              </a:spcBef>
              <a:spcAft>
                <a:spcPts val="0"/>
              </a:spcAft>
              <a:buSzPts val="1300"/>
              <a:buChar char="•"/>
              <a:defRPr sz="2300"/>
            </a:lvl1pPr>
            <a:lvl2pPr marL="914400" lvl="1" indent="-304800" algn="l">
              <a:lnSpc>
                <a:spcPct val="90000"/>
              </a:lnSpc>
              <a:spcBef>
                <a:spcPts val="300"/>
              </a:spcBef>
              <a:spcAft>
                <a:spcPts val="0"/>
              </a:spcAft>
              <a:buSzPts val="1200"/>
              <a:buChar char="•"/>
              <a:defRPr sz="2000"/>
            </a:lvl2pPr>
            <a:lvl3pPr marL="1371600" lvl="2" indent="-298450" algn="l">
              <a:lnSpc>
                <a:spcPct val="90000"/>
              </a:lnSpc>
              <a:spcBef>
                <a:spcPts val="400"/>
              </a:spcBef>
              <a:spcAft>
                <a:spcPts val="0"/>
              </a:spcAft>
              <a:buSzPts val="1100"/>
              <a:buChar char="•"/>
              <a:defRPr sz="1900"/>
            </a:lvl3pPr>
            <a:lvl4pPr marL="1828800" lvl="3" indent="-285750" algn="l">
              <a:lnSpc>
                <a:spcPct val="90000"/>
              </a:lnSpc>
              <a:spcBef>
                <a:spcPts val="400"/>
              </a:spcBef>
              <a:spcAft>
                <a:spcPts val="0"/>
              </a:spcAft>
              <a:buSzPts val="900"/>
              <a:buChar char="•"/>
              <a:defRPr sz="1600"/>
            </a:lvl4pPr>
            <a:lvl5pPr marL="2286000" lvl="4" indent="-285750" algn="l">
              <a:lnSpc>
                <a:spcPct val="90000"/>
              </a:lnSpc>
              <a:spcBef>
                <a:spcPts val="400"/>
              </a:spcBef>
              <a:spcAft>
                <a:spcPts val="0"/>
              </a:spcAft>
              <a:buSzPts val="900"/>
              <a:buChar char="•"/>
              <a:defRPr sz="1600"/>
            </a:lvl5pPr>
            <a:lvl6pPr marL="2743200" lvl="5" indent="-285750" algn="l">
              <a:lnSpc>
                <a:spcPct val="90000"/>
              </a:lnSpc>
              <a:spcBef>
                <a:spcPts val="400"/>
              </a:spcBef>
              <a:spcAft>
                <a:spcPts val="0"/>
              </a:spcAft>
              <a:buSzPts val="900"/>
              <a:buChar char="•"/>
              <a:defRPr sz="1600"/>
            </a:lvl6pPr>
            <a:lvl7pPr marL="3200400" lvl="6" indent="-285750" algn="l">
              <a:lnSpc>
                <a:spcPct val="90000"/>
              </a:lnSpc>
              <a:spcBef>
                <a:spcPts val="400"/>
              </a:spcBef>
              <a:spcAft>
                <a:spcPts val="0"/>
              </a:spcAft>
              <a:buSzPts val="900"/>
              <a:buChar char="•"/>
              <a:defRPr sz="1600"/>
            </a:lvl7pPr>
            <a:lvl8pPr marL="3657600" lvl="7" indent="-285750" algn="l">
              <a:lnSpc>
                <a:spcPct val="90000"/>
              </a:lnSpc>
              <a:spcBef>
                <a:spcPts val="400"/>
              </a:spcBef>
              <a:spcAft>
                <a:spcPts val="0"/>
              </a:spcAft>
              <a:buSzPts val="900"/>
              <a:buChar char="•"/>
              <a:defRPr sz="1600"/>
            </a:lvl8pPr>
            <a:lvl9pPr marL="4114800" lvl="8" indent="-285750" algn="l">
              <a:lnSpc>
                <a:spcPct val="90000"/>
              </a:lnSpc>
              <a:spcBef>
                <a:spcPts val="400"/>
              </a:spcBef>
              <a:spcAft>
                <a:spcPts val="400"/>
              </a:spcAft>
              <a:buSzPts val="900"/>
              <a:buChar char="•"/>
              <a:defRPr sz="1600"/>
            </a:lvl9pPr>
          </a:lstStyle>
          <a:p>
            <a:endParaRPr/>
          </a:p>
        </p:txBody>
      </p:sp>
      <p:sp>
        <p:nvSpPr>
          <p:cNvPr id="61" name="Google Shape;61;p9"/>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62" name="Google Shape;62;p9"/>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63" name="Google Shape;63;p9"/>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1143000" y="609600"/>
            <a:ext cx="98757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6" name="Google Shape;66;p10"/>
          <p:cNvSpPr txBox="1">
            <a:spLocks noGrp="1"/>
          </p:cNvSpPr>
          <p:nvPr>
            <p:ph type="body" idx="1"/>
          </p:nvPr>
        </p:nvSpPr>
        <p:spPr>
          <a:xfrm>
            <a:off x="1143000" y="2001511"/>
            <a:ext cx="4754700" cy="7773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500"/>
              <a:buNone/>
              <a:defRPr sz="2400" b="1"/>
            </a:lvl1pPr>
            <a:lvl2pPr marL="914400" lvl="1" indent="-228600" algn="l">
              <a:lnSpc>
                <a:spcPct val="90000"/>
              </a:lnSpc>
              <a:spcBef>
                <a:spcPts val="300"/>
              </a:spcBef>
              <a:spcAft>
                <a:spcPts val="0"/>
              </a:spcAft>
              <a:buSzPts val="1200"/>
              <a:buNone/>
              <a:defRPr sz="2000" b="1"/>
            </a:lvl2pPr>
            <a:lvl3pPr marL="1371600" lvl="2" indent="-228600" algn="l">
              <a:lnSpc>
                <a:spcPct val="90000"/>
              </a:lnSpc>
              <a:spcBef>
                <a:spcPts val="400"/>
              </a:spcBef>
              <a:spcAft>
                <a:spcPts val="0"/>
              </a:spcAft>
              <a:buSzPts val="1100"/>
              <a:buNone/>
              <a:defRPr sz="1900" b="1"/>
            </a:lvl3pPr>
            <a:lvl4pPr marL="1828800" lvl="3" indent="-228600" algn="l">
              <a:lnSpc>
                <a:spcPct val="90000"/>
              </a:lnSpc>
              <a:spcBef>
                <a:spcPts val="400"/>
              </a:spcBef>
              <a:spcAft>
                <a:spcPts val="0"/>
              </a:spcAft>
              <a:buSzPts val="900"/>
              <a:buNone/>
              <a:defRPr sz="1600" b="1"/>
            </a:lvl4pPr>
            <a:lvl5pPr marL="2286000" lvl="4" indent="-228600" algn="l">
              <a:lnSpc>
                <a:spcPct val="90000"/>
              </a:lnSpc>
              <a:spcBef>
                <a:spcPts val="400"/>
              </a:spcBef>
              <a:spcAft>
                <a:spcPts val="0"/>
              </a:spcAft>
              <a:buSzPts val="900"/>
              <a:buNone/>
              <a:defRPr sz="1600" b="1"/>
            </a:lvl5pPr>
            <a:lvl6pPr marL="2743200" lvl="5" indent="-228600" algn="l">
              <a:lnSpc>
                <a:spcPct val="90000"/>
              </a:lnSpc>
              <a:spcBef>
                <a:spcPts val="400"/>
              </a:spcBef>
              <a:spcAft>
                <a:spcPts val="0"/>
              </a:spcAft>
              <a:buSzPts val="900"/>
              <a:buNone/>
              <a:defRPr sz="1600" b="1"/>
            </a:lvl6pPr>
            <a:lvl7pPr marL="3200400" lvl="6" indent="-228600" algn="l">
              <a:lnSpc>
                <a:spcPct val="90000"/>
              </a:lnSpc>
              <a:spcBef>
                <a:spcPts val="400"/>
              </a:spcBef>
              <a:spcAft>
                <a:spcPts val="0"/>
              </a:spcAft>
              <a:buSzPts val="900"/>
              <a:buNone/>
              <a:defRPr sz="1600" b="1"/>
            </a:lvl7pPr>
            <a:lvl8pPr marL="3657600" lvl="7" indent="-228600" algn="l">
              <a:lnSpc>
                <a:spcPct val="90000"/>
              </a:lnSpc>
              <a:spcBef>
                <a:spcPts val="400"/>
              </a:spcBef>
              <a:spcAft>
                <a:spcPts val="0"/>
              </a:spcAft>
              <a:buSzPts val="900"/>
              <a:buNone/>
              <a:defRPr sz="1600" b="1"/>
            </a:lvl8pPr>
            <a:lvl9pPr marL="4114800" lvl="8" indent="-228600" algn="l">
              <a:lnSpc>
                <a:spcPct val="90000"/>
              </a:lnSpc>
              <a:spcBef>
                <a:spcPts val="400"/>
              </a:spcBef>
              <a:spcAft>
                <a:spcPts val="400"/>
              </a:spcAft>
              <a:buSzPts val="900"/>
              <a:buNone/>
              <a:defRPr sz="1600" b="1"/>
            </a:lvl9pPr>
          </a:lstStyle>
          <a:p>
            <a:endParaRPr/>
          </a:p>
        </p:txBody>
      </p:sp>
      <p:sp>
        <p:nvSpPr>
          <p:cNvPr id="67" name="Google Shape;67;p10"/>
          <p:cNvSpPr txBox="1">
            <a:spLocks noGrp="1"/>
          </p:cNvSpPr>
          <p:nvPr>
            <p:ph type="body" idx="2"/>
          </p:nvPr>
        </p:nvSpPr>
        <p:spPr>
          <a:xfrm>
            <a:off x="1143000" y="2721483"/>
            <a:ext cx="4754700" cy="3383100"/>
          </a:xfrm>
          <a:prstGeom prst="rect">
            <a:avLst/>
          </a:prstGeom>
          <a:noFill/>
          <a:ln>
            <a:noFill/>
          </a:ln>
        </p:spPr>
        <p:txBody>
          <a:bodyPr spcFirstLastPara="1" wrap="square" lIns="91425" tIns="45700" rIns="91425" bIns="45700" anchor="t" anchorCtr="0">
            <a:noAutofit/>
          </a:bodyPr>
          <a:lstStyle>
            <a:lvl1pPr marL="457200" lvl="0" indent="-311150" algn="l">
              <a:lnSpc>
                <a:spcPct val="90000"/>
              </a:lnSpc>
              <a:spcBef>
                <a:spcPts val="1500"/>
              </a:spcBef>
              <a:spcAft>
                <a:spcPts val="0"/>
              </a:spcAft>
              <a:buSzPts val="1300"/>
              <a:buChar char="•"/>
              <a:defRPr sz="2300"/>
            </a:lvl1pPr>
            <a:lvl2pPr marL="914400" lvl="1" indent="-304800" algn="l">
              <a:lnSpc>
                <a:spcPct val="90000"/>
              </a:lnSpc>
              <a:spcBef>
                <a:spcPts val="300"/>
              </a:spcBef>
              <a:spcAft>
                <a:spcPts val="0"/>
              </a:spcAft>
              <a:buSzPts val="1200"/>
              <a:buChar char="•"/>
              <a:defRPr sz="2000"/>
            </a:lvl2pPr>
            <a:lvl3pPr marL="1371600" lvl="2" indent="-298450" algn="l">
              <a:lnSpc>
                <a:spcPct val="90000"/>
              </a:lnSpc>
              <a:spcBef>
                <a:spcPts val="400"/>
              </a:spcBef>
              <a:spcAft>
                <a:spcPts val="0"/>
              </a:spcAft>
              <a:buSzPts val="1100"/>
              <a:buChar char="•"/>
              <a:defRPr sz="1900"/>
            </a:lvl3pPr>
            <a:lvl4pPr marL="1828800" lvl="3" indent="-285750" algn="l">
              <a:lnSpc>
                <a:spcPct val="90000"/>
              </a:lnSpc>
              <a:spcBef>
                <a:spcPts val="400"/>
              </a:spcBef>
              <a:spcAft>
                <a:spcPts val="0"/>
              </a:spcAft>
              <a:buSzPts val="900"/>
              <a:buChar char="•"/>
              <a:defRPr sz="1600"/>
            </a:lvl4pPr>
            <a:lvl5pPr marL="2286000" lvl="4" indent="-285750" algn="l">
              <a:lnSpc>
                <a:spcPct val="90000"/>
              </a:lnSpc>
              <a:spcBef>
                <a:spcPts val="400"/>
              </a:spcBef>
              <a:spcAft>
                <a:spcPts val="0"/>
              </a:spcAft>
              <a:buSzPts val="900"/>
              <a:buChar char="•"/>
              <a:defRPr sz="1600"/>
            </a:lvl5pPr>
            <a:lvl6pPr marL="2743200" lvl="5" indent="-285750" algn="l">
              <a:lnSpc>
                <a:spcPct val="90000"/>
              </a:lnSpc>
              <a:spcBef>
                <a:spcPts val="400"/>
              </a:spcBef>
              <a:spcAft>
                <a:spcPts val="0"/>
              </a:spcAft>
              <a:buSzPts val="900"/>
              <a:buChar char="•"/>
              <a:defRPr sz="1600"/>
            </a:lvl6pPr>
            <a:lvl7pPr marL="3200400" lvl="6" indent="-285750" algn="l">
              <a:lnSpc>
                <a:spcPct val="90000"/>
              </a:lnSpc>
              <a:spcBef>
                <a:spcPts val="400"/>
              </a:spcBef>
              <a:spcAft>
                <a:spcPts val="0"/>
              </a:spcAft>
              <a:buSzPts val="900"/>
              <a:buChar char="•"/>
              <a:defRPr sz="1600"/>
            </a:lvl7pPr>
            <a:lvl8pPr marL="3657600" lvl="7" indent="-285750" algn="l">
              <a:lnSpc>
                <a:spcPct val="90000"/>
              </a:lnSpc>
              <a:spcBef>
                <a:spcPts val="400"/>
              </a:spcBef>
              <a:spcAft>
                <a:spcPts val="0"/>
              </a:spcAft>
              <a:buSzPts val="900"/>
              <a:buChar char="•"/>
              <a:defRPr sz="1600"/>
            </a:lvl8pPr>
            <a:lvl9pPr marL="4114800" lvl="8" indent="-285750" algn="l">
              <a:lnSpc>
                <a:spcPct val="90000"/>
              </a:lnSpc>
              <a:spcBef>
                <a:spcPts val="400"/>
              </a:spcBef>
              <a:spcAft>
                <a:spcPts val="400"/>
              </a:spcAft>
              <a:buSzPts val="900"/>
              <a:buChar char="•"/>
              <a:defRPr sz="1600"/>
            </a:lvl9pPr>
          </a:lstStyle>
          <a:p>
            <a:endParaRPr/>
          </a:p>
        </p:txBody>
      </p:sp>
      <p:sp>
        <p:nvSpPr>
          <p:cNvPr id="68" name="Google Shape;68;p10"/>
          <p:cNvSpPr txBox="1">
            <a:spLocks noGrp="1"/>
          </p:cNvSpPr>
          <p:nvPr>
            <p:ph type="body" idx="3"/>
          </p:nvPr>
        </p:nvSpPr>
        <p:spPr>
          <a:xfrm>
            <a:off x="6269173" y="1999032"/>
            <a:ext cx="4754700" cy="7773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500"/>
              <a:buNone/>
              <a:defRPr sz="2400" b="1"/>
            </a:lvl1pPr>
            <a:lvl2pPr marL="914400" lvl="1" indent="-228600" algn="l">
              <a:lnSpc>
                <a:spcPct val="90000"/>
              </a:lnSpc>
              <a:spcBef>
                <a:spcPts val="300"/>
              </a:spcBef>
              <a:spcAft>
                <a:spcPts val="0"/>
              </a:spcAft>
              <a:buSzPts val="1200"/>
              <a:buNone/>
              <a:defRPr sz="2000" b="1"/>
            </a:lvl2pPr>
            <a:lvl3pPr marL="1371600" lvl="2" indent="-228600" algn="l">
              <a:lnSpc>
                <a:spcPct val="90000"/>
              </a:lnSpc>
              <a:spcBef>
                <a:spcPts val="400"/>
              </a:spcBef>
              <a:spcAft>
                <a:spcPts val="0"/>
              </a:spcAft>
              <a:buSzPts val="1100"/>
              <a:buNone/>
              <a:defRPr sz="1900" b="1"/>
            </a:lvl3pPr>
            <a:lvl4pPr marL="1828800" lvl="3" indent="-228600" algn="l">
              <a:lnSpc>
                <a:spcPct val="90000"/>
              </a:lnSpc>
              <a:spcBef>
                <a:spcPts val="400"/>
              </a:spcBef>
              <a:spcAft>
                <a:spcPts val="0"/>
              </a:spcAft>
              <a:buSzPts val="900"/>
              <a:buNone/>
              <a:defRPr sz="1600" b="1"/>
            </a:lvl4pPr>
            <a:lvl5pPr marL="2286000" lvl="4" indent="-228600" algn="l">
              <a:lnSpc>
                <a:spcPct val="90000"/>
              </a:lnSpc>
              <a:spcBef>
                <a:spcPts val="400"/>
              </a:spcBef>
              <a:spcAft>
                <a:spcPts val="0"/>
              </a:spcAft>
              <a:buSzPts val="900"/>
              <a:buNone/>
              <a:defRPr sz="1600" b="1"/>
            </a:lvl5pPr>
            <a:lvl6pPr marL="2743200" lvl="5" indent="-228600" algn="l">
              <a:lnSpc>
                <a:spcPct val="90000"/>
              </a:lnSpc>
              <a:spcBef>
                <a:spcPts val="400"/>
              </a:spcBef>
              <a:spcAft>
                <a:spcPts val="0"/>
              </a:spcAft>
              <a:buSzPts val="900"/>
              <a:buNone/>
              <a:defRPr sz="1600" b="1"/>
            </a:lvl6pPr>
            <a:lvl7pPr marL="3200400" lvl="6" indent="-228600" algn="l">
              <a:lnSpc>
                <a:spcPct val="90000"/>
              </a:lnSpc>
              <a:spcBef>
                <a:spcPts val="400"/>
              </a:spcBef>
              <a:spcAft>
                <a:spcPts val="0"/>
              </a:spcAft>
              <a:buSzPts val="900"/>
              <a:buNone/>
              <a:defRPr sz="1600" b="1"/>
            </a:lvl7pPr>
            <a:lvl8pPr marL="3657600" lvl="7" indent="-228600" algn="l">
              <a:lnSpc>
                <a:spcPct val="90000"/>
              </a:lnSpc>
              <a:spcBef>
                <a:spcPts val="400"/>
              </a:spcBef>
              <a:spcAft>
                <a:spcPts val="0"/>
              </a:spcAft>
              <a:buSzPts val="900"/>
              <a:buNone/>
              <a:defRPr sz="1600" b="1"/>
            </a:lvl8pPr>
            <a:lvl9pPr marL="4114800" lvl="8" indent="-228600" algn="l">
              <a:lnSpc>
                <a:spcPct val="90000"/>
              </a:lnSpc>
              <a:spcBef>
                <a:spcPts val="400"/>
              </a:spcBef>
              <a:spcAft>
                <a:spcPts val="400"/>
              </a:spcAft>
              <a:buSzPts val="900"/>
              <a:buNone/>
              <a:defRPr sz="1600" b="1"/>
            </a:lvl9pPr>
          </a:lstStyle>
          <a:p>
            <a:endParaRPr/>
          </a:p>
        </p:txBody>
      </p:sp>
      <p:sp>
        <p:nvSpPr>
          <p:cNvPr id="69" name="Google Shape;69;p10"/>
          <p:cNvSpPr txBox="1">
            <a:spLocks noGrp="1"/>
          </p:cNvSpPr>
          <p:nvPr>
            <p:ph type="body" idx="4"/>
          </p:nvPr>
        </p:nvSpPr>
        <p:spPr>
          <a:xfrm>
            <a:off x="6269173" y="2719323"/>
            <a:ext cx="4754700" cy="3383100"/>
          </a:xfrm>
          <a:prstGeom prst="rect">
            <a:avLst/>
          </a:prstGeom>
          <a:noFill/>
          <a:ln>
            <a:noFill/>
          </a:ln>
        </p:spPr>
        <p:txBody>
          <a:bodyPr spcFirstLastPara="1" wrap="square" lIns="91425" tIns="45700" rIns="91425" bIns="45700" anchor="t" anchorCtr="0">
            <a:noAutofit/>
          </a:bodyPr>
          <a:lstStyle>
            <a:lvl1pPr marL="457200" lvl="0" indent="-311150" algn="l">
              <a:lnSpc>
                <a:spcPct val="90000"/>
              </a:lnSpc>
              <a:spcBef>
                <a:spcPts val="1500"/>
              </a:spcBef>
              <a:spcAft>
                <a:spcPts val="0"/>
              </a:spcAft>
              <a:buSzPts val="1300"/>
              <a:buChar char="•"/>
              <a:defRPr sz="2300"/>
            </a:lvl1pPr>
            <a:lvl2pPr marL="914400" lvl="1" indent="-304800" algn="l">
              <a:lnSpc>
                <a:spcPct val="90000"/>
              </a:lnSpc>
              <a:spcBef>
                <a:spcPts val="300"/>
              </a:spcBef>
              <a:spcAft>
                <a:spcPts val="0"/>
              </a:spcAft>
              <a:buSzPts val="1200"/>
              <a:buChar char="•"/>
              <a:defRPr sz="2000"/>
            </a:lvl2pPr>
            <a:lvl3pPr marL="1371600" lvl="2" indent="-298450" algn="l">
              <a:lnSpc>
                <a:spcPct val="90000"/>
              </a:lnSpc>
              <a:spcBef>
                <a:spcPts val="400"/>
              </a:spcBef>
              <a:spcAft>
                <a:spcPts val="0"/>
              </a:spcAft>
              <a:buSzPts val="1100"/>
              <a:buChar char="•"/>
              <a:defRPr sz="1900"/>
            </a:lvl3pPr>
            <a:lvl4pPr marL="1828800" lvl="3" indent="-285750" algn="l">
              <a:lnSpc>
                <a:spcPct val="90000"/>
              </a:lnSpc>
              <a:spcBef>
                <a:spcPts val="400"/>
              </a:spcBef>
              <a:spcAft>
                <a:spcPts val="0"/>
              </a:spcAft>
              <a:buSzPts val="900"/>
              <a:buChar char="•"/>
              <a:defRPr sz="1600"/>
            </a:lvl4pPr>
            <a:lvl5pPr marL="2286000" lvl="4" indent="-285750" algn="l">
              <a:lnSpc>
                <a:spcPct val="90000"/>
              </a:lnSpc>
              <a:spcBef>
                <a:spcPts val="400"/>
              </a:spcBef>
              <a:spcAft>
                <a:spcPts val="0"/>
              </a:spcAft>
              <a:buSzPts val="900"/>
              <a:buChar char="•"/>
              <a:defRPr sz="1600"/>
            </a:lvl5pPr>
            <a:lvl6pPr marL="2743200" lvl="5" indent="-285750" algn="l">
              <a:lnSpc>
                <a:spcPct val="90000"/>
              </a:lnSpc>
              <a:spcBef>
                <a:spcPts val="400"/>
              </a:spcBef>
              <a:spcAft>
                <a:spcPts val="0"/>
              </a:spcAft>
              <a:buSzPts val="900"/>
              <a:buChar char="•"/>
              <a:defRPr sz="1600"/>
            </a:lvl6pPr>
            <a:lvl7pPr marL="3200400" lvl="6" indent="-285750" algn="l">
              <a:lnSpc>
                <a:spcPct val="90000"/>
              </a:lnSpc>
              <a:spcBef>
                <a:spcPts val="400"/>
              </a:spcBef>
              <a:spcAft>
                <a:spcPts val="0"/>
              </a:spcAft>
              <a:buSzPts val="900"/>
              <a:buChar char="•"/>
              <a:defRPr sz="1600"/>
            </a:lvl7pPr>
            <a:lvl8pPr marL="3657600" lvl="7" indent="-285750" algn="l">
              <a:lnSpc>
                <a:spcPct val="90000"/>
              </a:lnSpc>
              <a:spcBef>
                <a:spcPts val="400"/>
              </a:spcBef>
              <a:spcAft>
                <a:spcPts val="0"/>
              </a:spcAft>
              <a:buSzPts val="900"/>
              <a:buChar char="•"/>
              <a:defRPr sz="1600"/>
            </a:lvl8pPr>
            <a:lvl9pPr marL="4114800" lvl="8" indent="-285750" algn="l">
              <a:lnSpc>
                <a:spcPct val="90000"/>
              </a:lnSpc>
              <a:spcBef>
                <a:spcPts val="400"/>
              </a:spcBef>
              <a:spcAft>
                <a:spcPts val="400"/>
              </a:spcAft>
              <a:buSzPts val="900"/>
              <a:buChar char="•"/>
              <a:defRPr sz="1600"/>
            </a:lvl9pPr>
          </a:lstStyle>
          <a:p>
            <a:endParaRPr/>
          </a:p>
        </p:txBody>
      </p:sp>
      <p:sp>
        <p:nvSpPr>
          <p:cNvPr id="70" name="Google Shape;70;p10"/>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71" name="Google Shape;71;p10"/>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accent1"/>
              </a:buClr>
              <a:buSzPts val="1500"/>
              <a:buFont typeface="Arial"/>
              <a:buNone/>
              <a:defRPr/>
            </a:lvl1pPr>
            <a:lvl2pPr lvl="1" algn="l">
              <a:lnSpc>
                <a:spcPct val="100000"/>
              </a:lnSpc>
              <a:spcBef>
                <a:spcPts val="0"/>
              </a:spcBef>
              <a:spcAft>
                <a:spcPts val="0"/>
              </a:spcAft>
              <a:buClr>
                <a:srgbClr val="000000"/>
              </a:buClr>
              <a:buSzPts val="1500"/>
              <a:buFont typeface="Arial"/>
              <a:buNone/>
              <a:defRPr/>
            </a:lvl2pPr>
            <a:lvl3pPr lvl="2" algn="l">
              <a:lnSpc>
                <a:spcPct val="100000"/>
              </a:lnSpc>
              <a:spcBef>
                <a:spcPts val="0"/>
              </a:spcBef>
              <a:spcAft>
                <a:spcPts val="0"/>
              </a:spcAft>
              <a:buClr>
                <a:srgbClr val="000000"/>
              </a:buClr>
              <a:buSzPts val="1500"/>
              <a:buFont typeface="Arial"/>
              <a:buNone/>
              <a:defRPr/>
            </a:lvl3pPr>
            <a:lvl4pPr lvl="3" algn="l">
              <a:lnSpc>
                <a:spcPct val="100000"/>
              </a:lnSpc>
              <a:spcBef>
                <a:spcPts val="0"/>
              </a:spcBef>
              <a:spcAft>
                <a:spcPts val="0"/>
              </a:spcAft>
              <a:buClr>
                <a:srgbClr val="000000"/>
              </a:buClr>
              <a:buSzPts val="1500"/>
              <a:buFont typeface="Arial"/>
              <a:buNone/>
              <a:defRPr/>
            </a:lvl4pPr>
            <a:lvl5pPr lvl="4" algn="l">
              <a:lnSpc>
                <a:spcPct val="100000"/>
              </a:lnSpc>
              <a:spcBef>
                <a:spcPts val="0"/>
              </a:spcBef>
              <a:spcAft>
                <a:spcPts val="0"/>
              </a:spcAft>
              <a:buClr>
                <a:srgbClr val="000000"/>
              </a:buClr>
              <a:buSzPts val="1500"/>
              <a:buFont typeface="Arial"/>
              <a:buNone/>
              <a:defRPr/>
            </a:lvl5pPr>
            <a:lvl6pPr lvl="5" algn="l">
              <a:lnSpc>
                <a:spcPct val="100000"/>
              </a:lnSpc>
              <a:spcBef>
                <a:spcPts val="0"/>
              </a:spcBef>
              <a:spcAft>
                <a:spcPts val="0"/>
              </a:spcAft>
              <a:buClr>
                <a:srgbClr val="000000"/>
              </a:buClr>
              <a:buSzPts val="1500"/>
              <a:buFont typeface="Arial"/>
              <a:buNone/>
              <a:defRPr/>
            </a:lvl6pPr>
            <a:lvl7pPr lvl="6" algn="l">
              <a:lnSpc>
                <a:spcPct val="100000"/>
              </a:lnSpc>
              <a:spcBef>
                <a:spcPts val="0"/>
              </a:spcBef>
              <a:spcAft>
                <a:spcPts val="0"/>
              </a:spcAft>
              <a:buClr>
                <a:srgbClr val="000000"/>
              </a:buClr>
              <a:buSzPts val="1500"/>
              <a:buFont typeface="Arial"/>
              <a:buNone/>
              <a:defRPr/>
            </a:lvl7pPr>
            <a:lvl8pPr lvl="7" algn="l">
              <a:lnSpc>
                <a:spcPct val="100000"/>
              </a:lnSpc>
              <a:spcBef>
                <a:spcPts val="0"/>
              </a:spcBef>
              <a:spcAft>
                <a:spcPts val="0"/>
              </a:spcAft>
              <a:buClr>
                <a:srgbClr val="000000"/>
              </a:buClr>
              <a:buSzPts val="1500"/>
              <a:buFont typeface="Arial"/>
              <a:buNone/>
              <a:defRPr/>
            </a:lvl8pPr>
            <a:lvl9pPr lvl="8" algn="l">
              <a:lnSpc>
                <a:spcPct val="100000"/>
              </a:lnSpc>
              <a:spcBef>
                <a:spcPts val="0"/>
              </a:spcBef>
              <a:spcAft>
                <a:spcPts val="0"/>
              </a:spcAft>
              <a:buClr>
                <a:srgbClr val="000000"/>
              </a:buClr>
              <a:buSzPts val="1500"/>
              <a:buFont typeface="Arial"/>
              <a:buNone/>
              <a:defRPr/>
            </a:lvl9pPr>
          </a:lstStyle>
          <a:p>
            <a:endParaRPr/>
          </a:p>
        </p:txBody>
      </p:sp>
      <p:sp>
        <p:nvSpPr>
          <p:cNvPr id="72" name="Google Shape;72;p10"/>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1pPr>
            <a:lvl2pPr marL="0" lvl="1"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2pPr>
            <a:lvl3pPr marL="0" lvl="2"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3pPr>
            <a:lvl4pPr marL="0" lvl="3"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4pPr>
            <a:lvl5pPr marL="0" lvl="4"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5pPr>
            <a:lvl6pPr marL="0" lvl="5"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6pPr>
            <a:lvl7pPr marL="0" lvl="6"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7pPr>
            <a:lvl8pPr marL="0" lvl="7"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8pPr>
            <a:lvl9pPr marL="0" lvl="8" indent="0" algn="r">
              <a:lnSpc>
                <a:spcPct val="100000"/>
              </a:lnSpc>
              <a:spcBef>
                <a:spcPts val="0"/>
              </a:spcBef>
              <a:spcAft>
                <a:spcPts val="0"/>
              </a:spcAft>
              <a:buSzPts val="900"/>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16BAE"/>
        </a:solidFill>
        <a:effectLst/>
      </p:bgPr>
    </p:bg>
    <p:spTree>
      <p:nvGrpSpPr>
        <p:cNvPr id="1" name="Shape 9"/>
        <p:cNvGrpSpPr/>
        <p:nvPr/>
      </p:nvGrpSpPr>
      <p:grpSpPr>
        <a:xfrm>
          <a:off x="0" y="0"/>
          <a:ext cx="0" cy="0"/>
          <a:chOff x="0" y="0"/>
          <a:chExt cx="0" cy="0"/>
        </a:xfrm>
      </p:grpSpPr>
      <p:sp>
        <p:nvSpPr>
          <p:cNvPr id="10" name="Google Shape;10;p1"/>
          <p:cNvSpPr/>
          <p:nvPr/>
        </p:nvSpPr>
        <p:spPr>
          <a:xfrm>
            <a:off x="231140" y="243841"/>
            <a:ext cx="11724900" cy="63780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
        <p:nvSpPr>
          <p:cNvPr id="11" name="Google Shape;11;p1"/>
          <p:cNvSpPr txBox="1">
            <a:spLocks noGrp="1"/>
          </p:cNvSpPr>
          <p:nvPr>
            <p:ph type="title"/>
          </p:nvPr>
        </p:nvSpPr>
        <p:spPr>
          <a:xfrm>
            <a:off x="1143000" y="609600"/>
            <a:ext cx="9875700" cy="13563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3300"/>
              <a:buFont typeface="Corbel"/>
              <a:buNone/>
              <a:defRPr sz="3300"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1143002" y="2057400"/>
            <a:ext cx="9872700" cy="4038300"/>
          </a:xfrm>
          <a:prstGeom prst="rect">
            <a:avLst/>
          </a:prstGeom>
          <a:noFill/>
          <a:ln>
            <a:noFill/>
          </a:ln>
        </p:spPr>
        <p:txBody>
          <a:bodyPr spcFirstLastPara="1" wrap="square" lIns="91425" tIns="45700" rIns="91425" bIns="45700" anchor="t" anchorCtr="0">
            <a:noAutofit/>
          </a:bodyPr>
          <a:lstStyle>
            <a:lvl1pPr marL="457200" marR="0" lvl="0" indent="-311150" algn="l" rtl="0">
              <a:lnSpc>
                <a:spcPct val="90000"/>
              </a:lnSpc>
              <a:spcBef>
                <a:spcPts val="1100"/>
              </a:spcBef>
              <a:spcAft>
                <a:spcPts val="0"/>
              </a:spcAft>
              <a:buClr>
                <a:schemeClr val="accent1"/>
              </a:buClr>
              <a:buSzPts val="1300"/>
              <a:buFont typeface="Corbel"/>
              <a:buChar char="•"/>
              <a:defRPr sz="1600" b="0" i="0" u="none" strike="noStrike" cap="none">
                <a:solidFill>
                  <a:schemeClr val="accent1"/>
                </a:solidFill>
                <a:latin typeface="Corbel"/>
                <a:ea typeface="Corbel"/>
                <a:cs typeface="Corbel"/>
                <a:sym typeface="Corbel"/>
              </a:defRPr>
            </a:lvl1pPr>
            <a:lvl2pPr marL="914400" marR="0" lvl="1" indent="-304800" algn="l" rtl="0">
              <a:lnSpc>
                <a:spcPct val="90000"/>
              </a:lnSpc>
              <a:spcBef>
                <a:spcPts val="100"/>
              </a:spcBef>
              <a:spcAft>
                <a:spcPts val="0"/>
              </a:spcAft>
              <a:buClr>
                <a:schemeClr val="accent1"/>
              </a:buClr>
              <a:buSzPts val="1200"/>
              <a:buFont typeface="Corbel"/>
              <a:buChar char="•"/>
              <a:defRPr sz="1500" b="0" i="0" u="none" strike="noStrike" cap="none">
                <a:solidFill>
                  <a:schemeClr val="accent1"/>
                </a:solidFill>
                <a:latin typeface="Corbel"/>
                <a:ea typeface="Corbel"/>
                <a:cs typeface="Corbel"/>
                <a:sym typeface="Corbel"/>
              </a:defRPr>
            </a:lvl2pPr>
            <a:lvl3pPr marL="1371600" marR="0" lvl="2" indent="-298450" algn="l" rtl="0">
              <a:lnSpc>
                <a:spcPct val="90000"/>
              </a:lnSpc>
              <a:spcBef>
                <a:spcPts val="300"/>
              </a:spcBef>
              <a:spcAft>
                <a:spcPts val="0"/>
              </a:spcAft>
              <a:buClr>
                <a:schemeClr val="accent1"/>
              </a:buClr>
              <a:buSzPts val="1100"/>
              <a:buFont typeface="Corbel"/>
              <a:buChar char="•"/>
              <a:defRPr sz="1300" b="0" i="0" u="none" strike="noStrike" cap="none">
                <a:solidFill>
                  <a:schemeClr val="accent1"/>
                </a:solidFill>
                <a:latin typeface="Corbel"/>
                <a:ea typeface="Corbel"/>
                <a:cs typeface="Corbel"/>
                <a:sym typeface="Corbel"/>
              </a:defRPr>
            </a:lvl3pPr>
            <a:lvl4pPr marL="1828800" marR="0" lvl="3" indent="-285750" algn="l" rtl="0">
              <a:lnSpc>
                <a:spcPct val="90000"/>
              </a:lnSpc>
              <a:spcBef>
                <a:spcPts val="300"/>
              </a:spcBef>
              <a:spcAft>
                <a:spcPts val="0"/>
              </a:spcAft>
              <a:buClr>
                <a:schemeClr val="accent1"/>
              </a:buClr>
              <a:buSzPts val="900"/>
              <a:buFont typeface="Corbel"/>
              <a:buChar char="•"/>
              <a:defRPr sz="1200" b="0" i="0" u="none" strike="noStrike" cap="none">
                <a:solidFill>
                  <a:schemeClr val="accent1"/>
                </a:solidFill>
                <a:latin typeface="Corbel"/>
                <a:ea typeface="Corbel"/>
                <a:cs typeface="Corbel"/>
                <a:sym typeface="Corbel"/>
              </a:defRPr>
            </a:lvl4pPr>
            <a:lvl5pPr marL="2286000" marR="0" lvl="4" indent="-285750" algn="l" rtl="0">
              <a:lnSpc>
                <a:spcPct val="90000"/>
              </a:lnSpc>
              <a:spcBef>
                <a:spcPts val="300"/>
              </a:spcBef>
              <a:spcAft>
                <a:spcPts val="0"/>
              </a:spcAft>
              <a:buClr>
                <a:schemeClr val="accent1"/>
              </a:buClr>
              <a:buSzPts val="900"/>
              <a:buFont typeface="Corbel"/>
              <a:buChar char="•"/>
              <a:defRPr sz="1200" b="0" i="0" u="none" strike="noStrike" cap="none">
                <a:solidFill>
                  <a:schemeClr val="accent1"/>
                </a:solidFill>
                <a:latin typeface="Corbel"/>
                <a:ea typeface="Corbel"/>
                <a:cs typeface="Corbel"/>
                <a:sym typeface="Corbel"/>
              </a:defRPr>
            </a:lvl5pPr>
            <a:lvl6pPr marL="2743200" marR="0" lvl="5" indent="-285750" algn="l" rtl="0">
              <a:lnSpc>
                <a:spcPct val="90000"/>
              </a:lnSpc>
              <a:spcBef>
                <a:spcPts val="300"/>
              </a:spcBef>
              <a:spcAft>
                <a:spcPts val="0"/>
              </a:spcAft>
              <a:buClr>
                <a:schemeClr val="accent1"/>
              </a:buClr>
              <a:buSzPts val="900"/>
              <a:buFont typeface="Corbel"/>
              <a:buChar char="•"/>
              <a:defRPr sz="1200" b="0" i="0" u="none" strike="noStrike" cap="none">
                <a:solidFill>
                  <a:schemeClr val="accent1"/>
                </a:solidFill>
                <a:latin typeface="Corbel"/>
                <a:ea typeface="Corbel"/>
                <a:cs typeface="Corbel"/>
                <a:sym typeface="Corbel"/>
              </a:defRPr>
            </a:lvl6pPr>
            <a:lvl7pPr marL="3200400" marR="0" lvl="6" indent="-285750" algn="l" rtl="0">
              <a:lnSpc>
                <a:spcPct val="90000"/>
              </a:lnSpc>
              <a:spcBef>
                <a:spcPts val="300"/>
              </a:spcBef>
              <a:spcAft>
                <a:spcPts val="0"/>
              </a:spcAft>
              <a:buClr>
                <a:schemeClr val="accent1"/>
              </a:buClr>
              <a:buSzPts val="900"/>
              <a:buFont typeface="Corbel"/>
              <a:buChar char="•"/>
              <a:defRPr sz="1200" b="0" i="0" u="none" strike="noStrike" cap="none">
                <a:solidFill>
                  <a:schemeClr val="accent1"/>
                </a:solidFill>
                <a:latin typeface="Corbel"/>
                <a:ea typeface="Corbel"/>
                <a:cs typeface="Corbel"/>
                <a:sym typeface="Corbel"/>
              </a:defRPr>
            </a:lvl7pPr>
            <a:lvl8pPr marL="3657600" marR="0" lvl="7" indent="-285750" algn="l" rtl="0">
              <a:lnSpc>
                <a:spcPct val="90000"/>
              </a:lnSpc>
              <a:spcBef>
                <a:spcPts val="300"/>
              </a:spcBef>
              <a:spcAft>
                <a:spcPts val="0"/>
              </a:spcAft>
              <a:buClr>
                <a:schemeClr val="accent1"/>
              </a:buClr>
              <a:buSzPts val="900"/>
              <a:buFont typeface="Corbel"/>
              <a:buChar char="•"/>
              <a:defRPr sz="1200" b="0" i="0" u="none" strike="noStrike" cap="none">
                <a:solidFill>
                  <a:schemeClr val="accent1"/>
                </a:solidFill>
                <a:latin typeface="Corbel"/>
                <a:ea typeface="Corbel"/>
                <a:cs typeface="Corbel"/>
                <a:sym typeface="Corbel"/>
              </a:defRPr>
            </a:lvl8pPr>
            <a:lvl9pPr marL="4114800" marR="0" lvl="8" indent="-285750" algn="l" rtl="0">
              <a:lnSpc>
                <a:spcPct val="90000"/>
              </a:lnSpc>
              <a:spcBef>
                <a:spcPts val="300"/>
              </a:spcBef>
              <a:spcAft>
                <a:spcPts val="300"/>
              </a:spcAft>
              <a:buClr>
                <a:schemeClr val="accent1"/>
              </a:buClr>
              <a:buSzPts val="900"/>
              <a:buFont typeface="Corbel"/>
              <a:buChar char="•"/>
              <a:defRPr sz="1200" b="0" i="0" u="none" strike="noStrike" cap="none">
                <a:solidFill>
                  <a:schemeClr val="accent1"/>
                </a:solidFill>
                <a:latin typeface="Corbel"/>
                <a:ea typeface="Corbel"/>
                <a:cs typeface="Corbel"/>
                <a:sym typeface="Corbel"/>
              </a:defRPr>
            </a:lvl9pPr>
          </a:lstStyle>
          <a:p>
            <a:endParaRPr/>
          </a:p>
        </p:txBody>
      </p:sp>
      <p:sp>
        <p:nvSpPr>
          <p:cNvPr id="13" name="Google Shape;13;p1"/>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1500"/>
              <a:buFont typeface="Arial"/>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ftr" idx="11"/>
          </p:nvPr>
        </p:nvSpPr>
        <p:spPr>
          <a:xfrm>
            <a:off x="3949149" y="6223828"/>
            <a:ext cx="47175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accent1"/>
              </a:buClr>
              <a:buSzPts val="1500"/>
              <a:buFont typeface="Arial"/>
              <a:buNone/>
              <a:defRPr sz="12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5" name="Google Shape;15;p1"/>
          <p:cNvSpPr txBox="1">
            <a:spLocks noGrp="1"/>
          </p:cNvSpPr>
          <p:nvPr>
            <p:ph type="sldNum" idx="12"/>
          </p:nvPr>
        </p:nvSpPr>
        <p:spPr>
          <a:xfrm>
            <a:off x="9329532" y="6223828"/>
            <a:ext cx="1706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hyperlink" Target="http://www.youtube.com/watch?v=bx9x4F7_bz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1248733" y="724433"/>
            <a:ext cx="9429900" cy="1219200"/>
          </a:xfrm>
          <a:prstGeom prst="rect">
            <a:avLst/>
          </a:prstGeom>
          <a:noFill/>
          <a:ln>
            <a:noFill/>
          </a:ln>
        </p:spPr>
        <p:txBody>
          <a:bodyPr spcFirstLastPara="1" wrap="square" lIns="121900" tIns="121900" rIns="121900" bIns="121900" anchor="t" anchorCtr="0">
            <a:noAutofit/>
          </a:bodyPr>
          <a:lstStyle/>
          <a:p>
            <a:pPr marL="0" lvl="0" indent="0" algn="ctr" rtl="0">
              <a:lnSpc>
                <a:spcPct val="60000"/>
              </a:lnSpc>
              <a:spcBef>
                <a:spcPts val="0"/>
              </a:spcBef>
              <a:spcAft>
                <a:spcPts val="0"/>
              </a:spcAft>
              <a:buClr>
                <a:srgbClr val="274E13"/>
              </a:buClr>
              <a:buSzPts val="2800"/>
              <a:buNone/>
            </a:pPr>
            <a:r>
              <a:rPr lang="en-US" sz="3600" b="1">
                <a:solidFill>
                  <a:srgbClr val="B16CAD"/>
                </a:solidFill>
                <a:latin typeface="Arial"/>
                <a:ea typeface="Arial"/>
                <a:cs typeface="Arial"/>
                <a:sym typeface="Arial"/>
              </a:rPr>
              <a:t>Unit 1, Spectacular Saguaros</a:t>
            </a:r>
            <a:endParaRPr sz="3600" b="1">
              <a:solidFill>
                <a:srgbClr val="B16CAD"/>
              </a:solidFill>
              <a:latin typeface="Arial"/>
              <a:ea typeface="Arial"/>
              <a:cs typeface="Arial"/>
              <a:sym typeface="Arial"/>
            </a:endParaRPr>
          </a:p>
          <a:p>
            <a:pPr marL="0" lvl="0" indent="0" algn="ctr" rtl="0">
              <a:lnSpc>
                <a:spcPct val="60000"/>
              </a:lnSpc>
              <a:spcBef>
                <a:spcPts val="0"/>
              </a:spcBef>
              <a:spcAft>
                <a:spcPts val="0"/>
              </a:spcAft>
              <a:buClr>
                <a:srgbClr val="274E13"/>
              </a:buClr>
              <a:buSzPts val="2800"/>
              <a:buNone/>
            </a:pPr>
            <a:r>
              <a:rPr lang="en-US" sz="3600" b="1">
                <a:solidFill>
                  <a:srgbClr val="B16CAD"/>
                </a:solidFill>
                <a:latin typeface="Arial"/>
                <a:ea typeface="Arial"/>
                <a:cs typeface="Arial"/>
                <a:sym typeface="Arial"/>
              </a:rPr>
              <a:t> </a:t>
            </a:r>
            <a:endParaRPr sz="3600" b="1">
              <a:solidFill>
                <a:srgbClr val="B16CAD"/>
              </a:solidFill>
              <a:latin typeface="Arial"/>
              <a:ea typeface="Arial"/>
              <a:cs typeface="Arial"/>
              <a:sym typeface="Arial"/>
            </a:endParaRPr>
          </a:p>
          <a:p>
            <a:pPr marL="0" lvl="0" indent="0" algn="ctr" rtl="0">
              <a:lnSpc>
                <a:spcPct val="60000"/>
              </a:lnSpc>
              <a:spcBef>
                <a:spcPts val="0"/>
              </a:spcBef>
              <a:spcAft>
                <a:spcPts val="0"/>
              </a:spcAft>
              <a:buClr>
                <a:srgbClr val="274E13"/>
              </a:buClr>
              <a:buSzPts val="2800"/>
              <a:buNone/>
            </a:pPr>
            <a:endParaRPr sz="3600" b="1">
              <a:solidFill>
                <a:srgbClr val="B16CAD"/>
              </a:solidFill>
              <a:latin typeface="Arial"/>
              <a:ea typeface="Arial"/>
              <a:cs typeface="Arial"/>
              <a:sym typeface="Arial"/>
            </a:endParaRPr>
          </a:p>
          <a:p>
            <a:pPr marL="0" lvl="0" indent="0" algn="ctr" rtl="0">
              <a:lnSpc>
                <a:spcPct val="60000"/>
              </a:lnSpc>
              <a:spcBef>
                <a:spcPts val="0"/>
              </a:spcBef>
              <a:spcAft>
                <a:spcPts val="0"/>
              </a:spcAft>
              <a:buClr>
                <a:srgbClr val="274E13"/>
              </a:buClr>
              <a:buSzPts val="2800"/>
              <a:buNone/>
            </a:pPr>
            <a:r>
              <a:rPr lang="en-US" sz="3600" b="1">
                <a:solidFill>
                  <a:srgbClr val="B16CAD"/>
                </a:solidFill>
                <a:latin typeface="Arial"/>
                <a:ea typeface="Arial"/>
                <a:cs typeface="Arial"/>
                <a:sym typeface="Arial"/>
              </a:rPr>
              <a:t>Driving Question: </a:t>
            </a:r>
            <a:endParaRPr sz="3600" b="1">
              <a:solidFill>
                <a:srgbClr val="B16CAD"/>
              </a:solidFill>
              <a:latin typeface="Arial"/>
              <a:ea typeface="Arial"/>
              <a:cs typeface="Arial"/>
              <a:sym typeface="Arial"/>
            </a:endParaRPr>
          </a:p>
        </p:txBody>
      </p:sp>
      <p:sp>
        <p:nvSpPr>
          <p:cNvPr id="116" name="Google Shape;116;p18"/>
          <p:cNvSpPr txBox="1">
            <a:spLocks noGrp="1"/>
          </p:cNvSpPr>
          <p:nvPr>
            <p:ph type="body" idx="1"/>
          </p:nvPr>
        </p:nvSpPr>
        <p:spPr>
          <a:xfrm>
            <a:off x="282000" y="2575375"/>
            <a:ext cx="11628000" cy="48144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2133"/>
              </a:spcAft>
              <a:buSzPts val="1400"/>
              <a:buNone/>
            </a:pPr>
            <a:r>
              <a:rPr lang="en-US" sz="7200">
                <a:solidFill>
                  <a:srgbClr val="B16CAD"/>
                </a:solidFill>
                <a:latin typeface="Arial"/>
                <a:ea typeface="Arial"/>
                <a:cs typeface="Arial"/>
                <a:sym typeface="Arial"/>
              </a:rPr>
              <a:t>How does the saguaro survive in the Sonoran Desert?</a:t>
            </a:r>
            <a:endParaRPr sz="7200">
              <a:solidFill>
                <a:srgbClr val="B16CAD"/>
              </a:solidFill>
              <a:latin typeface="Arial"/>
              <a:ea typeface="Arial"/>
              <a:cs typeface="Arial"/>
              <a:sym typeface="Arial"/>
            </a:endParaRPr>
          </a:p>
        </p:txBody>
      </p:sp>
      <p:sp>
        <p:nvSpPr>
          <p:cNvPr id="117" name="Google Shape;117;p18"/>
          <p:cNvSpPr txBox="1"/>
          <p:nvPr/>
        </p:nvSpPr>
        <p:spPr>
          <a:xfrm>
            <a:off x="8783613" y="6342225"/>
            <a:ext cx="30048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chemeClr val="lt1"/>
                </a:solidFill>
              </a:rPr>
              <a:t>Photograph by Jay Pierstorff</a:t>
            </a:r>
            <a:endParaRPr>
              <a:solidFill>
                <a:schemeClr val="lt1"/>
              </a:solidFill>
            </a:endParaRPr>
          </a:p>
        </p:txBody>
      </p:sp>
      <p:pic>
        <p:nvPicPr>
          <p:cNvPr id="118" name="Google Shape;118;p18"/>
          <p:cNvPicPr preferRelativeResize="0"/>
          <p:nvPr/>
        </p:nvPicPr>
        <p:blipFill>
          <a:blip r:embed="rId4">
            <a:alphaModFix/>
          </a:blip>
          <a:stretch>
            <a:fillRect/>
          </a:stretch>
        </p:blipFill>
        <p:spPr>
          <a:xfrm>
            <a:off x="224750" y="5732150"/>
            <a:ext cx="8227774" cy="945725"/>
          </a:xfrm>
          <a:prstGeom prst="rect">
            <a:avLst/>
          </a:prstGeom>
          <a:noFill/>
          <a:ln w="9525"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a:spLocks noGrp="1"/>
          </p:cNvSpPr>
          <p:nvPr>
            <p:ph type="body" idx="1"/>
          </p:nvPr>
        </p:nvSpPr>
        <p:spPr>
          <a:xfrm>
            <a:off x="478914" y="956398"/>
            <a:ext cx="4897200" cy="4724400"/>
          </a:xfrm>
          <a:prstGeom prst="rect">
            <a:avLst/>
          </a:prstGeom>
          <a:noFill/>
          <a:ln>
            <a:noFill/>
          </a:ln>
        </p:spPr>
        <p:txBody>
          <a:bodyPr spcFirstLastPara="1" wrap="square" lIns="91425" tIns="45700" rIns="91425" bIns="45700" anchor="t" anchorCtr="0">
            <a:noAutofit/>
          </a:bodyPr>
          <a:lstStyle/>
          <a:p>
            <a:pPr marL="609584" lvl="0" indent="0" algn="l" rtl="0">
              <a:lnSpc>
                <a:spcPct val="90000"/>
              </a:lnSpc>
              <a:spcBef>
                <a:spcPts val="1400"/>
              </a:spcBef>
              <a:spcAft>
                <a:spcPts val="0"/>
              </a:spcAft>
              <a:buNone/>
            </a:pPr>
            <a:r>
              <a:rPr lang="en-US" sz="2400" b="1">
                <a:solidFill>
                  <a:srgbClr val="7369B0"/>
                </a:solidFill>
                <a:latin typeface="Arial"/>
                <a:ea typeface="Arial"/>
                <a:cs typeface="Arial"/>
                <a:sym typeface="Arial"/>
              </a:rPr>
              <a:t>Spines</a:t>
            </a:r>
            <a:r>
              <a:rPr lang="en-US" sz="2400">
                <a:solidFill>
                  <a:srgbClr val="7369B0"/>
                </a:solidFill>
                <a:latin typeface="Arial"/>
                <a:ea typeface="Arial"/>
                <a:cs typeface="Arial"/>
                <a:sym typeface="Arial"/>
              </a:rPr>
              <a:t> </a:t>
            </a:r>
            <a:r>
              <a:rPr lang="en-US" sz="2400">
                <a:solidFill>
                  <a:schemeClr val="dk1"/>
                </a:solidFill>
                <a:latin typeface="Arial"/>
                <a:ea typeface="Arial"/>
                <a:cs typeface="Arial"/>
                <a:sym typeface="Arial"/>
              </a:rPr>
              <a:t>help give the saguaro shade! The shade cools the saguaro down so it doesn’t lose as much water. The spines also keep away animals who might try to eat the skin of the plant!</a:t>
            </a:r>
            <a:endParaRPr sz="24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4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r>
              <a:rPr lang="en-US" sz="2400">
                <a:solidFill>
                  <a:schemeClr val="dk1"/>
                </a:solidFill>
                <a:latin typeface="Arial"/>
                <a:ea typeface="Arial"/>
                <a:cs typeface="Arial"/>
                <a:sym typeface="Arial"/>
              </a:rPr>
              <a:t>Saguaro </a:t>
            </a:r>
            <a:r>
              <a:rPr lang="en-US" sz="2400" b="1">
                <a:solidFill>
                  <a:srgbClr val="7369B0"/>
                </a:solidFill>
                <a:latin typeface="Arial"/>
                <a:ea typeface="Arial"/>
                <a:cs typeface="Arial"/>
                <a:sym typeface="Arial"/>
              </a:rPr>
              <a:t>roots</a:t>
            </a:r>
            <a:r>
              <a:rPr lang="en-US" sz="2400" b="1">
                <a:solidFill>
                  <a:schemeClr val="dk1"/>
                </a:solidFill>
                <a:latin typeface="Arial"/>
                <a:ea typeface="Arial"/>
                <a:cs typeface="Arial"/>
                <a:sym typeface="Arial"/>
              </a:rPr>
              <a:t> </a:t>
            </a:r>
            <a:r>
              <a:rPr lang="en-US" sz="2400">
                <a:solidFill>
                  <a:schemeClr val="dk1"/>
                </a:solidFill>
                <a:latin typeface="Arial"/>
                <a:ea typeface="Arial"/>
                <a:cs typeface="Arial"/>
                <a:sym typeface="Arial"/>
              </a:rPr>
              <a:t>aren’t very deep underground, but they spread out! The roots take in water and keep the plant safely in place.</a:t>
            </a:r>
            <a:endParaRPr sz="2400">
              <a:solidFill>
                <a:schemeClr val="dk1"/>
              </a:solidFill>
              <a:latin typeface="Arial"/>
              <a:ea typeface="Arial"/>
              <a:cs typeface="Arial"/>
              <a:sym typeface="Arial"/>
            </a:endParaRPr>
          </a:p>
        </p:txBody>
      </p:sp>
      <p:sp>
        <p:nvSpPr>
          <p:cNvPr id="199" name="Google Shape;199;p27"/>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00" name="Google Shape;200;p27"/>
          <p:cNvPicPr preferRelativeResize="0"/>
          <p:nvPr/>
        </p:nvPicPr>
        <p:blipFill>
          <a:blip r:embed="rId3">
            <a:alphaModFix/>
          </a:blip>
          <a:stretch>
            <a:fillRect/>
          </a:stretch>
        </p:blipFill>
        <p:spPr>
          <a:xfrm>
            <a:off x="7803075" y="402275"/>
            <a:ext cx="1832424" cy="2748651"/>
          </a:xfrm>
          <a:prstGeom prst="rect">
            <a:avLst/>
          </a:prstGeom>
          <a:noFill/>
          <a:ln>
            <a:noFill/>
          </a:ln>
        </p:spPr>
      </p:pic>
      <p:sp>
        <p:nvSpPr>
          <p:cNvPr id="201" name="Google Shape;201;p27"/>
          <p:cNvSpPr txBox="1"/>
          <p:nvPr/>
        </p:nvSpPr>
        <p:spPr>
          <a:xfrm>
            <a:off x="10223050" y="1720400"/>
            <a:ext cx="148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spines</a:t>
            </a:r>
            <a:endParaRPr sz="1800" b="1"/>
          </a:p>
        </p:txBody>
      </p:sp>
      <p:cxnSp>
        <p:nvCxnSpPr>
          <p:cNvPr id="202" name="Google Shape;202;p27"/>
          <p:cNvCxnSpPr/>
          <p:nvPr/>
        </p:nvCxnSpPr>
        <p:spPr>
          <a:xfrm rot="10800000">
            <a:off x="9617325" y="1236500"/>
            <a:ext cx="937200" cy="483900"/>
          </a:xfrm>
          <a:prstGeom prst="straightConnector1">
            <a:avLst/>
          </a:prstGeom>
          <a:noFill/>
          <a:ln w="38100"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203" name="Google Shape;203;p27"/>
          <p:cNvPicPr preferRelativeResize="0"/>
          <p:nvPr/>
        </p:nvPicPr>
        <p:blipFill rotWithShape="1">
          <a:blip r:embed="rId4">
            <a:alphaModFix/>
          </a:blip>
          <a:srcRect l="11582"/>
          <a:stretch/>
        </p:blipFill>
        <p:spPr>
          <a:xfrm>
            <a:off x="5495549" y="566525"/>
            <a:ext cx="2307525" cy="2800350"/>
          </a:xfrm>
          <a:prstGeom prst="rect">
            <a:avLst/>
          </a:prstGeom>
          <a:noFill/>
          <a:ln>
            <a:noFill/>
          </a:ln>
        </p:spPr>
      </p:pic>
      <p:pic>
        <p:nvPicPr>
          <p:cNvPr id="204" name="Google Shape;204;p27"/>
          <p:cNvPicPr preferRelativeResize="0"/>
          <p:nvPr/>
        </p:nvPicPr>
        <p:blipFill rotWithShape="1">
          <a:blip r:embed="rId5">
            <a:alphaModFix/>
          </a:blip>
          <a:srcRect l="18837" t="1924" r="5991" b="4670"/>
          <a:stretch/>
        </p:blipFill>
        <p:spPr>
          <a:xfrm>
            <a:off x="7165025" y="3366875"/>
            <a:ext cx="3766674" cy="2962576"/>
          </a:xfrm>
          <a:prstGeom prst="rect">
            <a:avLst/>
          </a:prstGeom>
          <a:noFill/>
          <a:ln w="38100" cap="flat" cmpd="sng">
            <a:solidFill>
              <a:srgbClr val="B2D7B3"/>
            </a:solidFill>
            <a:prstDash val="solid"/>
            <a:round/>
            <a:headEnd type="none" w="sm" len="sm"/>
            <a:tailEnd type="none" w="sm" len="sm"/>
          </a:ln>
        </p:spPr>
      </p:pic>
      <p:sp>
        <p:nvSpPr>
          <p:cNvPr id="205" name="Google Shape;205;p27"/>
          <p:cNvSpPr txBox="1"/>
          <p:nvPr/>
        </p:nvSpPr>
        <p:spPr>
          <a:xfrm>
            <a:off x="5254825" y="5747575"/>
            <a:ext cx="148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roots</a:t>
            </a:r>
            <a:endParaRPr sz="1800" b="1"/>
          </a:p>
        </p:txBody>
      </p:sp>
      <p:cxnSp>
        <p:nvCxnSpPr>
          <p:cNvPr id="206" name="Google Shape;206;p27"/>
          <p:cNvCxnSpPr/>
          <p:nvPr/>
        </p:nvCxnSpPr>
        <p:spPr>
          <a:xfrm>
            <a:off x="6012175" y="6000750"/>
            <a:ext cx="1714500" cy="102900"/>
          </a:xfrm>
          <a:prstGeom prst="straightConnector1">
            <a:avLst/>
          </a:prstGeom>
          <a:noFill/>
          <a:ln w="38100"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8"/>
          <p:cNvSpPr txBox="1">
            <a:spLocks noGrp="1"/>
          </p:cNvSpPr>
          <p:nvPr>
            <p:ph type="body" idx="1"/>
          </p:nvPr>
        </p:nvSpPr>
        <p:spPr>
          <a:xfrm>
            <a:off x="478914" y="956398"/>
            <a:ext cx="4897200" cy="4724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400"/>
              </a:spcBef>
              <a:spcAft>
                <a:spcPts val="0"/>
              </a:spcAft>
              <a:buNone/>
            </a:pPr>
            <a:r>
              <a:rPr lang="en-US" sz="2400">
                <a:solidFill>
                  <a:schemeClr val="dk1"/>
                </a:solidFill>
                <a:latin typeface="Arial"/>
                <a:ea typeface="Arial"/>
                <a:cs typeface="Arial"/>
                <a:sym typeface="Arial"/>
              </a:rPr>
              <a:t>The </a:t>
            </a:r>
            <a:r>
              <a:rPr lang="en-US" sz="2400" b="1">
                <a:solidFill>
                  <a:srgbClr val="7369B0"/>
                </a:solidFill>
                <a:latin typeface="Arial"/>
                <a:ea typeface="Arial"/>
                <a:cs typeface="Arial"/>
                <a:sym typeface="Arial"/>
              </a:rPr>
              <a:t>crown</a:t>
            </a:r>
            <a:r>
              <a:rPr lang="en-US" sz="2400">
                <a:solidFill>
                  <a:schemeClr val="dk1"/>
                </a:solidFill>
                <a:latin typeface="Arial"/>
                <a:ea typeface="Arial"/>
                <a:cs typeface="Arial"/>
                <a:sym typeface="Arial"/>
              </a:rPr>
              <a:t> of the saguaro is the top part where </a:t>
            </a:r>
            <a:r>
              <a:rPr lang="en-US" sz="2400" b="1">
                <a:solidFill>
                  <a:srgbClr val="7369B0"/>
                </a:solidFill>
                <a:latin typeface="Arial"/>
                <a:ea typeface="Arial"/>
                <a:cs typeface="Arial"/>
                <a:sym typeface="Arial"/>
              </a:rPr>
              <a:t>flowers</a:t>
            </a:r>
            <a:r>
              <a:rPr lang="en-US" sz="2400">
                <a:solidFill>
                  <a:schemeClr val="dk1"/>
                </a:solidFill>
                <a:latin typeface="Arial"/>
                <a:ea typeface="Arial"/>
                <a:cs typeface="Arial"/>
                <a:sym typeface="Arial"/>
              </a:rPr>
              <a:t> and </a:t>
            </a:r>
            <a:r>
              <a:rPr lang="en-US" sz="2400" b="1">
                <a:solidFill>
                  <a:srgbClr val="7369B0"/>
                </a:solidFill>
                <a:latin typeface="Arial"/>
                <a:ea typeface="Arial"/>
                <a:cs typeface="Arial"/>
                <a:sym typeface="Arial"/>
              </a:rPr>
              <a:t>fruit</a:t>
            </a:r>
            <a:r>
              <a:rPr lang="en-US" sz="2400">
                <a:solidFill>
                  <a:schemeClr val="dk1"/>
                </a:solidFill>
                <a:latin typeface="Arial"/>
                <a:ea typeface="Arial"/>
                <a:cs typeface="Arial"/>
                <a:sym typeface="Arial"/>
              </a:rPr>
              <a:t> grow. They also grow on the ends of the saguaro’s </a:t>
            </a:r>
            <a:r>
              <a:rPr lang="en-US" sz="2400" b="1">
                <a:solidFill>
                  <a:srgbClr val="7369B0"/>
                </a:solidFill>
                <a:latin typeface="Arial"/>
                <a:ea typeface="Arial"/>
                <a:cs typeface="Arial"/>
                <a:sym typeface="Arial"/>
              </a:rPr>
              <a:t>arms</a:t>
            </a:r>
            <a:r>
              <a:rPr lang="en-US" sz="2400">
                <a:solidFill>
                  <a:schemeClr val="dk1"/>
                </a:solidFill>
                <a:latin typeface="Arial"/>
                <a:ea typeface="Arial"/>
                <a:cs typeface="Arial"/>
                <a:sym typeface="Arial"/>
              </a:rPr>
              <a:t>, too. The pollen from the flowers and the seeds from the fruit are spread, which helps new saguaros grow! The flowers and fruit also provide food for animals and humans…which we’ll learn more about later!</a:t>
            </a:r>
            <a:endParaRPr sz="2400">
              <a:solidFill>
                <a:schemeClr val="dk1"/>
              </a:solidFill>
              <a:latin typeface="Arial"/>
              <a:ea typeface="Arial"/>
              <a:cs typeface="Arial"/>
              <a:sym typeface="Arial"/>
            </a:endParaRPr>
          </a:p>
        </p:txBody>
      </p:sp>
      <p:sp>
        <p:nvSpPr>
          <p:cNvPr id="212" name="Google Shape;212;p28"/>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13" name="Google Shape;213;p28"/>
          <p:cNvPicPr preferRelativeResize="0"/>
          <p:nvPr/>
        </p:nvPicPr>
        <p:blipFill>
          <a:blip r:embed="rId3">
            <a:alphaModFix/>
          </a:blip>
          <a:stretch>
            <a:fillRect/>
          </a:stretch>
        </p:blipFill>
        <p:spPr>
          <a:xfrm>
            <a:off x="6314949" y="3494463"/>
            <a:ext cx="3178028" cy="2105149"/>
          </a:xfrm>
          <a:prstGeom prst="rect">
            <a:avLst/>
          </a:prstGeom>
          <a:noFill/>
          <a:ln>
            <a:noFill/>
          </a:ln>
        </p:spPr>
      </p:pic>
      <p:pic>
        <p:nvPicPr>
          <p:cNvPr id="214" name="Google Shape;214;p28"/>
          <p:cNvPicPr preferRelativeResize="0"/>
          <p:nvPr/>
        </p:nvPicPr>
        <p:blipFill>
          <a:blip r:embed="rId4">
            <a:alphaModFix/>
          </a:blip>
          <a:stretch>
            <a:fillRect/>
          </a:stretch>
        </p:blipFill>
        <p:spPr>
          <a:xfrm>
            <a:off x="6314947" y="541675"/>
            <a:ext cx="2167026" cy="2446549"/>
          </a:xfrm>
          <a:prstGeom prst="rect">
            <a:avLst/>
          </a:prstGeom>
          <a:noFill/>
          <a:ln>
            <a:noFill/>
          </a:ln>
        </p:spPr>
      </p:pic>
      <p:pic>
        <p:nvPicPr>
          <p:cNvPr id="215" name="Google Shape;215;p28"/>
          <p:cNvPicPr preferRelativeResize="0"/>
          <p:nvPr/>
        </p:nvPicPr>
        <p:blipFill>
          <a:blip r:embed="rId5">
            <a:alphaModFix/>
          </a:blip>
          <a:stretch>
            <a:fillRect/>
          </a:stretch>
        </p:blipFill>
        <p:spPr>
          <a:xfrm>
            <a:off x="9633999" y="3575650"/>
            <a:ext cx="1889025" cy="1942776"/>
          </a:xfrm>
          <a:prstGeom prst="rect">
            <a:avLst/>
          </a:prstGeom>
          <a:noFill/>
          <a:ln>
            <a:noFill/>
          </a:ln>
        </p:spPr>
      </p:pic>
      <p:sp>
        <p:nvSpPr>
          <p:cNvPr id="216" name="Google Shape;216;p28"/>
          <p:cNvSpPr txBox="1"/>
          <p:nvPr/>
        </p:nvSpPr>
        <p:spPr>
          <a:xfrm>
            <a:off x="8791675" y="1663850"/>
            <a:ext cx="148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crown</a:t>
            </a:r>
            <a:endParaRPr sz="1800" b="1"/>
          </a:p>
        </p:txBody>
      </p:sp>
      <p:sp>
        <p:nvSpPr>
          <p:cNvPr id="217" name="Google Shape;217;p28"/>
          <p:cNvSpPr txBox="1"/>
          <p:nvPr/>
        </p:nvSpPr>
        <p:spPr>
          <a:xfrm>
            <a:off x="8758550" y="2911950"/>
            <a:ext cx="1975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flower bud</a:t>
            </a:r>
            <a:endParaRPr sz="1800" b="1"/>
          </a:p>
        </p:txBody>
      </p:sp>
      <p:sp>
        <p:nvSpPr>
          <p:cNvPr id="218" name="Google Shape;218;p28"/>
          <p:cNvSpPr txBox="1"/>
          <p:nvPr/>
        </p:nvSpPr>
        <p:spPr>
          <a:xfrm>
            <a:off x="8791675" y="541675"/>
            <a:ext cx="148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fruit</a:t>
            </a:r>
            <a:endParaRPr sz="1800" b="1"/>
          </a:p>
        </p:txBody>
      </p:sp>
      <p:sp>
        <p:nvSpPr>
          <p:cNvPr id="219" name="Google Shape;219;p28"/>
          <p:cNvSpPr txBox="1"/>
          <p:nvPr/>
        </p:nvSpPr>
        <p:spPr>
          <a:xfrm>
            <a:off x="7955150" y="5720425"/>
            <a:ext cx="2257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flower bloom</a:t>
            </a:r>
            <a:endParaRPr sz="1800" b="1"/>
          </a:p>
        </p:txBody>
      </p:sp>
      <p:sp>
        <p:nvSpPr>
          <p:cNvPr id="220" name="Google Shape;220;p28"/>
          <p:cNvSpPr txBox="1"/>
          <p:nvPr/>
        </p:nvSpPr>
        <p:spPr>
          <a:xfrm>
            <a:off x="5376125" y="5518425"/>
            <a:ext cx="18891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end of a saguaro arm</a:t>
            </a:r>
            <a:endParaRPr sz="1800" b="1"/>
          </a:p>
        </p:txBody>
      </p:sp>
      <p:cxnSp>
        <p:nvCxnSpPr>
          <p:cNvPr id="221" name="Google Shape;221;p28"/>
          <p:cNvCxnSpPr>
            <a:stCxn id="218" idx="1"/>
          </p:cNvCxnSpPr>
          <p:nvPr/>
        </p:nvCxnSpPr>
        <p:spPr>
          <a:xfrm flipH="1">
            <a:off x="7513075" y="772525"/>
            <a:ext cx="1278600" cy="412200"/>
          </a:xfrm>
          <a:prstGeom prst="straightConnector1">
            <a:avLst/>
          </a:prstGeom>
          <a:noFill/>
          <a:ln w="38100"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22" name="Google Shape;222;p28"/>
          <p:cNvCxnSpPr>
            <a:stCxn id="216" idx="1"/>
          </p:cNvCxnSpPr>
          <p:nvPr/>
        </p:nvCxnSpPr>
        <p:spPr>
          <a:xfrm flipH="1">
            <a:off x="7544875" y="1894700"/>
            <a:ext cx="1246800" cy="17400"/>
          </a:xfrm>
          <a:prstGeom prst="straightConnector1">
            <a:avLst/>
          </a:prstGeom>
          <a:noFill/>
          <a:ln w="38100"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23" name="Google Shape;223;p28"/>
          <p:cNvCxnSpPr/>
          <p:nvPr/>
        </p:nvCxnSpPr>
        <p:spPr>
          <a:xfrm flipH="1">
            <a:off x="8277950" y="3274425"/>
            <a:ext cx="480600" cy="446700"/>
          </a:xfrm>
          <a:prstGeom prst="straightConnector1">
            <a:avLst/>
          </a:prstGeom>
          <a:noFill/>
          <a:ln w="38100" cap="flat" cmpd="sng">
            <a:solidFill>
              <a:srgbClr val="B16CAD"/>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24" name="Google Shape;224;p28"/>
          <p:cNvCxnSpPr/>
          <p:nvPr/>
        </p:nvCxnSpPr>
        <p:spPr>
          <a:xfrm rot="10800000" flipH="1">
            <a:off x="8598250" y="5209375"/>
            <a:ext cx="34500" cy="572400"/>
          </a:xfrm>
          <a:prstGeom prst="straightConnector1">
            <a:avLst/>
          </a:prstGeom>
          <a:noFill/>
          <a:ln w="38100" cap="flat" cmpd="sng">
            <a:solidFill>
              <a:srgbClr val="B16CAD"/>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25" name="Google Shape;225;p28"/>
          <p:cNvCxnSpPr/>
          <p:nvPr/>
        </p:nvCxnSpPr>
        <p:spPr>
          <a:xfrm rot="10800000" flipH="1">
            <a:off x="6503075" y="4854425"/>
            <a:ext cx="847200" cy="915900"/>
          </a:xfrm>
          <a:prstGeom prst="straightConnector1">
            <a:avLst/>
          </a:prstGeom>
          <a:noFill/>
          <a:ln w="38100" cap="flat" cmpd="sng">
            <a:solidFill>
              <a:srgbClr val="B16CAD"/>
            </a:solidFill>
            <a:prstDash val="solid"/>
            <a:round/>
            <a:headEnd type="none" w="med" len="med"/>
            <a:tailEnd type="triangle" w="med" len="med"/>
          </a:ln>
          <a:effectLst>
            <a:outerShdw blurRad="57150" dist="19050" dir="5400000" algn="bl" rotWithShape="0">
              <a:srgbClr val="000000">
                <a:alpha val="50000"/>
              </a:srgbClr>
            </a:outerShdw>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734098" y="648325"/>
            <a:ext cx="10723800" cy="641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2900" b="1">
                <a:solidFill>
                  <a:srgbClr val="8CA98F"/>
                </a:solidFill>
                <a:latin typeface="Arial"/>
                <a:ea typeface="Arial"/>
                <a:cs typeface="Arial"/>
                <a:sym typeface="Arial"/>
              </a:rPr>
              <a:t>Saguaros also need help from the desert to survive!</a:t>
            </a:r>
            <a:endParaRPr sz="2900" b="1">
              <a:solidFill>
                <a:srgbClr val="8CA98F"/>
              </a:solidFill>
              <a:latin typeface="Arial"/>
              <a:ea typeface="Arial"/>
              <a:cs typeface="Arial"/>
              <a:sym typeface="Arial"/>
            </a:endParaRPr>
          </a:p>
        </p:txBody>
      </p:sp>
      <p:sp>
        <p:nvSpPr>
          <p:cNvPr id="231" name="Google Shape;231;p29"/>
          <p:cNvSpPr txBox="1">
            <a:spLocks noGrp="1"/>
          </p:cNvSpPr>
          <p:nvPr>
            <p:ph type="body" idx="1"/>
          </p:nvPr>
        </p:nvSpPr>
        <p:spPr>
          <a:xfrm>
            <a:off x="513214" y="1710773"/>
            <a:ext cx="4897200" cy="4724400"/>
          </a:xfrm>
          <a:prstGeom prst="rect">
            <a:avLst/>
          </a:prstGeom>
          <a:noFill/>
          <a:ln>
            <a:noFill/>
          </a:ln>
        </p:spPr>
        <p:txBody>
          <a:bodyPr spcFirstLastPara="1" wrap="square" lIns="91425" tIns="45700" rIns="91425" bIns="45700" anchor="t" anchorCtr="0">
            <a:noAutofit/>
          </a:bodyPr>
          <a:lstStyle/>
          <a:p>
            <a:pPr marL="609584" lvl="0" indent="0" algn="l" rtl="0">
              <a:lnSpc>
                <a:spcPct val="90000"/>
              </a:lnSpc>
              <a:spcBef>
                <a:spcPts val="1400"/>
              </a:spcBef>
              <a:spcAft>
                <a:spcPts val="0"/>
              </a:spcAft>
              <a:buNone/>
            </a:pPr>
            <a:r>
              <a:rPr lang="en-US" sz="2400">
                <a:solidFill>
                  <a:schemeClr val="dk1"/>
                </a:solidFill>
                <a:latin typeface="Arial"/>
                <a:ea typeface="Arial"/>
                <a:cs typeface="Arial"/>
                <a:sym typeface="Arial"/>
              </a:rPr>
              <a:t>When saguaros are little, they can easily be eaten by animals or die from the hot sun. </a:t>
            </a:r>
            <a:r>
              <a:rPr lang="en-US" sz="2400" b="1">
                <a:solidFill>
                  <a:srgbClr val="7369B0"/>
                </a:solidFill>
                <a:latin typeface="Arial"/>
                <a:ea typeface="Arial"/>
                <a:cs typeface="Arial"/>
                <a:sym typeface="Arial"/>
              </a:rPr>
              <a:t>Nurse trees</a:t>
            </a:r>
            <a:r>
              <a:rPr lang="en-US" sz="2400">
                <a:solidFill>
                  <a:schemeClr val="dk1"/>
                </a:solidFill>
                <a:latin typeface="Arial"/>
                <a:ea typeface="Arial"/>
                <a:cs typeface="Arial"/>
                <a:sym typeface="Arial"/>
              </a:rPr>
              <a:t>, like Palo Verde Trees, help keep the saguaro shaded and cool and protected from animals that might eat them. </a:t>
            </a:r>
            <a:endParaRPr sz="2400">
              <a:solidFill>
                <a:schemeClr val="dk1"/>
              </a:solidFill>
              <a:latin typeface="Arial"/>
              <a:ea typeface="Arial"/>
              <a:cs typeface="Arial"/>
              <a:sym typeface="Arial"/>
            </a:endParaRPr>
          </a:p>
        </p:txBody>
      </p:sp>
      <p:sp>
        <p:nvSpPr>
          <p:cNvPr id="232" name="Google Shape;232;p29"/>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33" name="Google Shape;233;p29"/>
          <p:cNvPicPr preferRelativeResize="0"/>
          <p:nvPr/>
        </p:nvPicPr>
        <p:blipFill>
          <a:blip r:embed="rId3">
            <a:alphaModFix/>
          </a:blip>
          <a:stretch>
            <a:fillRect/>
          </a:stretch>
        </p:blipFill>
        <p:spPr>
          <a:xfrm>
            <a:off x="8412200" y="1594950"/>
            <a:ext cx="3355325" cy="4724402"/>
          </a:xfrm>
          <a:prstGeom prst="rect">
            <a:avLst/>
          </a:prstGeom>
          <a:noFill/>
          <a:ln>
            <a:noFill/>
          </a:ln>
        </p:spPr>
      </p:pic>
      <p:pic>
        <p:nvPicPr>
          <p:cNvPr id="234" name="Google Shape;234;p29"/>
          <p:cNvPicPr preferRelativeResize="0"/>
          <p:nvPr/>
        </p:nvPicPr>
        <p:blipFill>
          <a:blip r:embed="rId4">
            <a:alphaModFix/>
          </a:blip>
          <a:stretch>
            <a:fillRect/>
          </a:stretch>
        </p:blipFill>
        <p:spPr>
          <a:xfrm>
            <a:off x="5536150" y="3521698"/>
            <a:ext cx="3231250" cy="241537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0"/>
          <p:cNvSpPr txBox="1">
            <a:spLocks noGrp="1"/>
          </p:cNvSpPr>
          <p:nvPr>
            <p:ph type="body" idx="1"/>
          </p:nvPr>
        </p:nvSpPr>
        <p:spPr>
          <a:xfrm>
            <a:off x="513225" y="902975"/>
            <a:ext cx="3784500" cy="5532300"/>
          </a:xfrm>
          <a:prstGeom prst="rect">
            <a:avLst/>
          </a:prstGeom>
          <a:noFill/>
          <a:ln>
            <a:noFill/>
          </a:ln>
        </p:spPr>
        <p:txBody>
          <a:bodyPr spcFirstLastPara="1" wrap="square" lIns="91425" tIns="45700" rIns="91425" bIns="45700" anchor="t" anchorCtr="0">
            <a:noAutofit/>
          </a:bodyPr>
          <a:lstStyle/>
          <a:p>
            <a:pPr marL="609584" lvl="0" indent="0" algn="l" rtl="0">
              <a:lnSpc>
                <a:spcPct val="90000"/>
              </a:lnSpc>
              <a:spcBef>
                <a:spcPts val="1400"/>
              </a:spcBef>
              <a:spcAft>
                <a:spcPts val="0"/>
              </a:spcAft>
              <a:buNone/>
            </a:pPr>
            <a:r>
              <a:rPr lang="en-US" sz="2400">
                <a:solidFill>
                  <a:schemeClr val="dk1"/>
                </a:solidFill>
                <a:latin typeface="Arial"/>
                <a:ea typeface="Arial"/>
                <a:cs typeface="Arial"/>
                <a:sym typeface="Arial"/>
              </a:rPr>
              <a:t>Saguaros soak up </a:t>
            </a:r>
            <a:r>
              <a:rPr lang="en-US" sz="2400" b="1">
                <a:solidFill>
                  <a:srgbClr val="7369B0"/>
                </a:solidFill>
                <a:latin typeface="Arial"/>
                <a:ea typeface="Arial"/>
                <a:cs typeface="Arial"/>
                <a:sym typeface="Arial"/>
              </a:rPr>
              <a:t>water</a:t>
            </a:r>
            <a:r>
              <a:rPr lang="en-US" sz="2400">
                <a:solidFill>
                  <a:srgbClr val="7369B0"/>
                </a:solidFill>
                <a:latin typeface="Arial"/>
                <a:ea typeface="Arial"/>
                <a:cs typeface="Arial"/>
                <a:sym typeface="Arial"/>
              </a:rPr>
              <a:t> </a:t>
            </a:r>
            <a:r>
              <a:rPr lang="en-US" sz="2400">
                <a:solidFill>
                  <a:schemeClr val="dk1"/>
                </a:solidFill>
                <a:latin typeface="Arial"/>
                <a:ea typeface="Arial"/>
                <a:cs typeface="Arial"/>
                <a:sym typeface="Arial"/>
              </a:rPr>
              <a:t>whenever there’s desert rain. They also make food as they take in </a:t>
            </a:r>
            <a:r>
              <a:rPr lang="en-US" sz="2400" b="1">
                <a:solidFill>
                  <a:srgbClr val="7369B0"/>
                </a:solidFill>
                <a:latin typeface="Arial"/>
                <a:ea typeface="Arial"/>
                <a:cs typeface="Arial"/>
                <a:sym typeface="Arial"/>
              </a:rPr>
              <a:t>sunshine</a:t>
            </a:r>
            <a:r>
              <a:rPr lang="en-US" sz="2400">
                <a:solidFill>
                  <a:schemeClr val="dk1"/>
                </a:solidFill>
                <a:latin typeface="Arial"/>
                <a:ea typeface="Arial"/>
                <a:cs typeface="Arial"/>
                <a:sym typeface="Arial"/>
              </a:rPr>
              <a:t>. The </a:t>
            </a:r>
            <a:r>
              <a:rPr lang="en-US" sz="2400" b="1">
                <a:solidFill>
                  <a:srgbClr val="7369B0"/>
                </a:solidFill>
                <a:latin typeface="Arial"/>
                <a:ea typeface="Arial"/>
                <a:cs typeface="Arial"/>
                <a:sym typeface="Arial"/>
              </a:rPr>
              <a:t>stem</a:t>
            </a:r>
            <a:r>
              <a:rPr lang="en-US" sz="2400">
                <a:solidFill>
                  <a:schemeClr val="dk1"/>
                </a:solidFill>
                <a:latin typeface="Arial"/>
                <a:ea typeface="Arial"/>
                <a:cs typeface="Arial"/>
                <a:sym typeface="Arial"/>
              </a:rPr>
              <a:t> and </a:t>
            </a:r>
            <a:r>
              <a:rPr lang="en-US" sz="2400" b="1">
                <a:solidFill>
                  <a:srgbClr val="7369B0"/>
                </a:solidFill>
                <a:latin typeface="Arial"/>
                <a:ea typeface="Arial"/>
                <a:cs typeface="Arial"/>
                <a:sym typeface="Arial"/>
              </a:rPr>
              <a:t>arms</a:t>
            </a:r>
            <a:r>
              <a:rPr lang="en-US" sz="2400">
                <a:solidFill>
                  <a:schemeClr val="dk1"/>
                </a:solidFill>
                <a:latin typeface="Arial"/>
                <a:ea typeface="Arial"/>
                <a:cs typeface="Arial"/>
                <a:sym typeface="Arial"/>
              </a:rPr>
              <a:t> of the saguaro are great for taking in sunlight and storing water!</a:t>
            </a:r>
            <a:endParaRPr sz="2400">
              <a:solidFill>
                <a:schemeClr val="dk1"/>
              </a:solidFill>
              <a:latin typeface="Arial"/>
              <a:ea typeface="Arial"/>
              <a:cs typeface="Arial"/>
              <a:sym typeface="Arial"/>
            </a:endParaRPr>
          </a:p>
        </p:txBody>
      </p:sp>
      <p:sp>
        <p:nvSpPr>
          <p:cNvPr id="240" name="Google Shape;240;p30"/>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41" name="Google Shape;241;p30"/>
          <p:cNvPicPr preferRelativeResize="0"/>
          <p:nvPr/>
        </p:nvPicPr>
        <p:blipFill>
          <a:blip r:embed="rId3">
            <a:alphaModFix/>
          </a:blip>
          <a:stretch>
            <a:fillRect/>
          </a:stretch>
        </p:blipFill>
        <p:spPr>
          <a:xfrm>
            <a:off x="6833800" y="3041319"/>
            <a:ext cx="4897200" cy="3262758"/>
          </a:xfrm>
          <a:prstGeom prst="rect">
            <a:avLst/>
          </a:prstGeom>
          <a:noFill/>
          <a:ln>
            <a:noFill/>
          </a:ln>
        </p:spPr>
      </p:pic>
      <p:sp>
        <p:nvSpPr>
          <p:cNvPr id="242" name="Google Shape;242;p30"/>
          <p:cNvSpPr txBox="1"/>
          <p:nvPr/>
        </p:nvSpPr>
        <p:spPr>
          <a:xfrm>
            <a:off x="10360225" y="3826675"/>
            <a:ext cx="148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arms</a:t>
            </a:r>
            <a:endParaRPr sz="1800" b="1"/>
          </a:p>
        </p:txBody>
      </p:sp>
      <p:sp>
        <p:nvSpPr>
          <p:cNvPr id="243" name="Google Shape;243;p30"/>
          <p:cNvSpPr txBox="1"/>
          <p:nvPr/>
        </p:nvSpPr>
        <p:spPr>
          <a:xfrm>
            <a:off x="10112550" y="5004625"/>
            <a:ext cx="148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stem</a:t>
            </a:r>
            <a:endParaRPr sz="1800" b="1"/>
          </a:p>
        </p:txBody>
      </p:sp>
      <p:sp>
        <p:nvSpPr>
          <p:cNvPr id="244" name="Google Shape;244;p30"/>
          <p:cNvSpPr txBox="1"/>
          <p:nvPr/>
        </p:nvSpPr>
        <p:spPr>
          <a:xfrm>
            <a:off x="7020638" y="5250925"/>
            <a:ext cx="148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nurse tree</a:t>
            </a:r>
            <a:endParaRPr sz="1800" b="1"/>
          </a:p>
        </p:txBody>
      </p:sp>
      <p:cxnSp>
        <p:nvCxnSpPr>
          <p:cNvPr id="245" name="Google Shape;245;p30"/>
          <p:cNvCxnSpPr>
            <a:stCxn id="242" idx="1"/>
          </p:cNvCxnSpPr>
          <p:nvPr/>
        </p:nvCxnSpPr>
        <p:spPr>
          <a:xfrm rot="10800000">
            <a:off x="9486925" y="4042225"/>
            <a:ext cx="873300" cy="15300"/>
          </a:xfrm>
          <a:prstGeom prst="straightConnector1">
            <a:avLst/>
          </a:prstGeom>
          <a:noFill/>
          <a:ln w="38100"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46" name="Google Shape;246;p30"/>
          <p:cNvCxnSpPr>
            <a:stCxn id="243" idx="1"/>
          </p:cNvCxnSpPr>
          <p:nvPr/>
        </p:nvCxnSpPr>
        <p:spPr>
          <a:xfrm flipH="1">
            <a:off x="9239250" y="5235475"/>
            <a:ext cx="873300" cy="246300"/>
          </a:xfrm>
          <a:prstGeom prst="straightConnector1">
            <a:avLst/>
          </a:prstGeom>
          <a:noFill/>
          <a:ln w="38100"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247" name="Google Shape;247;p30"/>
          <p:cNvCxnSpPr/>
          <p:nvPr/>
        </p:nvCxnSpPr>
        <p:spPr>
          <a:xfrm>
            <a:off x="7989575" y="5635000"/>
            <a:ext cx="594300" cy="342900"/>
          </a:xfrm>
          <a:prstGeom prst="straightConnector1">
            <a:avLst/>
          </a:prstGeom>
          <a:noFill/>
          <a:ln w="38100"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248" name="Google Shape;248;p30"/>
          <p:cNvPicPr preferRelativeResize="0"/>
          <p:nvPr/>
        </p:nvPicPr>
        <p:blipFill>
          <a:blip r:embed="rId4">
            <a:alphaModFix/>
          </a:blip>
          <a:stretch>
            <a:fillRect/>
          </a:stretch>
        </p:blipFill>
        <p:spPr>
          <a:xfrm>
            <a:off x="8397300" y="586750"/>
            <a:ext cx="3333700" cy="2058550"/>
          </a:xfrm>
          <a:prstGeom prst="rect">
            <a:avLst/>
          </a:prstGeom>
          <a:noFill/>
          <a:ln>
            <a:noFill/>
          </a:ln>
        </p:spPr>
      </p:pic>
      <p:pic>
        <p:nvPicPr>
          <p:cNvPr id="249" name="Google Shape;249;p30"/>
          <p:cNvPicPr preferRelativeResize="0"/>
          <p:nvPr/>
        </p:nvPicPr>
        <p:blipFill rotWithShape="1">
          <a:blip r:embed="rId5">
            <a:alphaModFix/>
          </a:blip>
          <a:srcRect l="6108" r="12768"/>
          <a:stretch/>
        </p:blipFill>
        <p:spPr>
          <a:xfrm>
            <a:off x="4874923" y="417334"/>
            <a:ext cx="2945176" cy="2397376"/>
          </a:xfrm>
          <a:prstGeom prst="rect">
            <a:avLst/>
          </a:prstGeom>
          <a:noFill/>
          <a:ln w="38100" cap="flat" cmpd="sng">
            <a:solidFill>
              <a:srgbClr val="7369B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1"/>
          <p:cNvSpPr txBox="1">
            <a:spLocks noGrp="1"/>
          </p:cNvSpPr>
          <p:nvPr>
            <p:ph type="body" idx="1"/>
          </p:nvPr>
        </p:nvSpPr>
        <p:spPr>
          <a:xfrm>
            <a:off x="513225" y="902975"/>
            <a:ext cx="3784500" cy="5532300"/>
          </a:xfrm>
          <a:prstGeom prst="rect">
            <a:avLst/>
          </a:prstGeom>
          <a:noFill/>
          <a:ln>
            <a:noFill/>
          </a:ln>
        </p:spPr>
        <p:txBody>
          <a:bodyPr spcFirstLastPara="1" wrap="square" lIns="91425" tIns="45700" rIns="91425" bIns="45700" anchor="t" anchorCtr="0">
            <a:noAutofit/>
          </a:bodyPr>
          <a:lstStyle/>
          <a:p>
            <a:pPr marL="609584" lvl="0" indent="0" algn="l" rtl="0">
              <a:lnSpc>
                <a:spcPct val="90000"/>
              </a:lnSpc>
              <a:spcBef>
                <a:spcPts val="1400"/>
              </a:spcBef>
              <a:spcAft>
                <a:spcPts val="0"/>
              </a:spcAft>
              <a:buNone/>
            </a:pPr>
            <a:r>
              <a:rPr lang="en-US" sz="3300" b="1">
                <a:solidFill>
                  <a:srgbClr val="8CA98F"/>
                </a:solidFill>
                <a:latin typeface="Arial"/>
                <a:ea typeface="Arial"/>
                <a:cs typeface="Arial"/>
                <a:sym typeface="Arial"/>
              </a:rPr>
              <a:t>Let’s review! </a:t>
            </a:r>
            <a:endParaRPr sz="3300" b="1">
              <a:solidFill>
                <a:srgbClr val="8CA98F"/>
              </a:solidFill>
              <a:latin typeface="Arial"/>
              <a:ea typeface="Arial"/>
              <a:cs typeface="Arial"/>
              <a:sym typeface="Arial"/>
            </a:endParaRPr>
          </a:p>
          <a:p>
            <a:pPr marL="609584" lvl="0" indent="0" algn="l" rtl="0">
              <a:lnSpc>
                <a:spcPct val="90000"/>
              </a:lnSpc>
              <a:spcBef>
                <a:spcPts val="1400"/>
              </a:spcBef>
              <a:spcAft>
                <a:spcPts val="0"/>
              </a:spcAft>
              <a:buNone/>
            </a:pPr>
            <a:r>
              <a:rPr lang="en-US" sz="2400">
                <a:solidFill>
                  <a:schemeClr val="dk1"/>
                </a:solidFill>
                <a:latin typeface="Arial"/>
                <a:ea typeface="Arial"/>
                <a:cs typeface="Arial"/>
                <a:sym typeface="Arial"/>
              </a:rPr>
              <a:t>Look at this picture. Tell your neighbors: how does each part of the saguaro help it survive? </a:t>
            </a:r>
            <a:endParaRPr sz="24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4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r>
              <a:rPr lang="en-US" sz="2400">
                <a:solidFill>
                  <a:schemeClr val="dk1"/>
                </a:solidFill>
                <a:latin typeface="Arial"/>
                <a:ea typeface="Arial"/>
                <a:cs typeface="Arial"/>
                <a:sym typeface="Arial"/>
              </a:rPr>
              <a:t>Be ready to share your thoughts!</a:t>
            </a:r>
            <a:endParaRPr sz="2400">
              <a:solidFill>
                <a:schemeClr val="dk1"/>
              </a:solidFill>
              <a:latin typeface="Arial"/>
              <a:ea typeface="Arial"/>
              <a:cs typeface="Arial"/>
              <a:sym typeface="Arial"/>
            </a:endParaRPr>
          </a:p>
        </p:txBody>
      </p:sp>
      <p:sp>
        <p:nvSpPr>
          <p:cNvPr id="255" name="Google Shape;255;p31"/>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pic>
        <p:nvPicPr>
          <p:cNvPr id="256" name="Google Shape;256;p31"/>
          <p:cNvPicPr preferRelativeResize="0"/>
          <p:nvPr/>
        </p:nvPicPr>
        <p:blipFill>
          <a:blip r:embed="rId3">
            <a:alphaModFix/>
          </a:blip>
          <a:stretch>
            <a:fillRect/>
          </a:stretch>
        </p:blipFill>
        <p:spPr>
          <a:xfrm>
            <a:off x="6497025" y="762000"/>
            <a:ext cx="3695700" cy="53340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a:spLocks noGrp="1"/>
          </p:cNvSpPr>
          <p:nvPr>
            <p:ph type="body" idx="1"/>
          </p:nvPr>
        </p:nvSpPr>
        <p:spPr>
          <a:xfrm>
            <a:off x="513225" y="902975"/>
            <a:ext cx="3784500" cy="5532300"/>
          </a:xfrm>
          <a:prstGeom prst="rect">
            <a:avLst/>
          </a:prstGeom>
          <a:noFill/>
          <a:ln>
            <a:noFill/>
          </a:ln>
        </p:spPr>
        <p:txBody>
          <a:bodyPr spcFirstLastPara="1" wrap="square" lIns="91425" tIns="45700" rIns="91425" bIns="45700" anchor="t" anchorCtr="0">
            <a:noAutofit/>
          </a:bodyPr>
          <a:lstStyle/>
          <a:p>
            <a:pPr marL="609584" lvl="0" indent="0" algn="l" rtl="0">
              <a:lnSpc>
                <a:spcPct val="90000"/>
              </a:lnSpc>
              <a:spcBef>
                <a:spcPts val="1400"/>
              </a:spcBef>
              <a:spcAft>
                <a:spcPts val="0"/>
              </a:spcAft>
              <a:buNone/>
            </a:pPr>
            <a:r>
              <a:rPr lang="en-US" sz="3300" b="1">
                <a:solidFill>
                  <a:srgbClr val="8CA98F"/>
                </a:solidFill>
                <a:latin typeface="Arial"/>
                <a:ea typeface="Arial"/>
                <a:cs typeface="Arial"/>
                <a:sym typeface="Arial"/>
              </a:rPr>
              <a:t>Sing a Song of Saguaros </a:t>
            </a:r>
            <a:endParaRPr sz="3300" b="1">
              <a:solidFill>
                <a:srgbClr val="8CA98F"/>
              </a:solidFill>
              <a:latin typeface="Arial"/>
              <a:ea typeface="Arial"/>
              <a:cs typeface="Arial"/>
              <a:sym typeface="Arial"/>
            </a:endParaRPr>
          </a:p>
          <a:p>
            <a:pPr marL="609584" lvl="0" indent="0" algn="l" rtl="0">
              <a:lnSpc>
                <a:spcPct val="90000"/>
              </a:lnSpc>
              <a:spcBef>
                <a:spcPts val="1400"/>
              </a:spcBef>
              <a:spcAft>
                <a:spcPts val="0"/>
              </a:spcAft>
              <a:buNone/>
            </a:pPr>
            <a:r>
              <a:rPr lang="en-US" sz="2400">
                <a:solidFill>
                  <a:schemeClr val="dk1"/>
                </a:solidFill>
                <a:latin typeface="Arial"/>
                <a:ea typeface="Arial"/>
                <a:cs typeface="Arial"/>
                <a:sym typeface="Arial"/>
              </a:rPr>
              <a:t>Now that we’ve learned all about the parts of saguaros that help them survive, let's sing a song to help us remember all their important parts!</a:t>
            </a:r>
            <a:endParaRPr sz="24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40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400">
              <a:solidFill>
                <a:schemeClr val="dk1"/>
              </a:solidFill>
              <a:latin typeface="Arial"/>
              <a:ea typeface="Arial"/>
              <a:cs typeface="Arial"/>
              <a:sym typeface="Arial"/>
            </a:endParaRPr>
          </a:p>
        </p:txBody>
      </p:sp>
      <p:sp>
        <p:nvSpPr>
          <p:cNvPr id="262" name="Google Shape;262;p32"/>
          <p:cNvSpPr txBox="1"/>
          <p:nvPr/>
        </p:nvSpPr>
        <p:spPr>
          <a:xfrm>
            <a:off x="244950" y="248125"/>
            <a:ext cx="3319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Explain/Elaborate</a:t>
            </a:r>
            <a:endParaRPr sz="1600" b="1"/>
          </a:p>
        </p:txBody>
      </p:sp>
      <p:pic>
        <p:nvPicPr>
          <p:cNvPr id="263" name="Google Shape;263;p32"/>
          <p:cNvPicPr preferRelativeResize="0"/>
          <p:nvPr/>
        </p:nvPicPr>
        <p:blipFill>
          <a:blip r:embed="rId3">
            <a:alphaModFix/>
          </a:blip>
          <a:stretch>
            <a:fillRect/>
          </a:stretch>
        </p:blipFill>
        <p:spPr>
          <a:xfrm>
            <a:off x="5950975" y="475163"/>
            <a:ext cx="4534644" cy="5907674"/>
          </a:xfrm>
          <a:prstGeom prst="rect">
            <a:avLst/>
          </a:prstGeom>
          <a:noFill/>
          <a:ln w="28575" cap="flat" cmpd="sng">
            <a:solidFill>
              <a:srgbClr val="7369B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3"/>
          <p:cNvSpPr txBox="1">
            <a:spLocks noGrp="1"/>
          </p:cNvSpPr>
          <p:nvPr>
            <p:ph type="title"/>
          </p:nvPr>
        </p:nvSpPr>
        <p:spPr>
          <a:xfrm>
            <a:off x="415600" y="648317"/>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F0CA8"/>
              </a:buClr>
              <a:buSzPts val="2800"/>
              <a:buNone/>
            </a:pPr>
            <a:r>
              <a:rPr lang="en-US" b="1">
                <a:solidFill>
                  <a:srgbClr val="8CA98F"/>
                </a:solidFill>
                <a:latin typeface="Arial"/>
                <a:ea typeface="Arial"/>
                <a:cs typeface="Arial"/>
                <a:sym typeface="Arial"/>
              </a:rPr>
              <a:t>Can you make a cactus?</a:t>
            </a:r>
            <a:endParaRPr b="1">
              <a:solidFill>
                <a:srgbClr val="8CA98F"/>
              </a:solidFill>
              <a:latin typeface="Arial"/>
              <a:ea typeface="Arial"/>
              <a:cs typeface="Arial"/>
              <a:sym typeface="Arial"/>
            </a:endParaRPr>
          </a:p>
        </p:txBody>
      </p:sp>
      <p:sp>
        <p:nvSpPr>
          <p:cNvPr id="269" name="Google Shape;269;p33"/>
          <p:cNvSpPr txBox="1"/>
          <p:nvPr/>
        </p:nvSpPr>
        <p:spPr>
          <a:xfrm>
            <a:off x="244950" y="248125"/>
            <a:ext cx="2525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Elaborate-Part 1</a:t>
            </a:r>
            <a:endParaRPr sz="1600" b="1"/>
          </a:p>
        </p:txBody>
      </p:sp>
      <p:sp>
        <p:nvSpPr>
          <p:cNvPr id="270" name="Google Shape;270;p33"/>
          <p:cNvSpPr txBox="1"/>
          <p:nvPr/>
        </p:nvSpPr>
        <p:spPr>
          <a:xfrm>
            <a:off x="514350" y="1634500"/>
            <a:ext cx="1103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orbel"/>
              <a:ea typeface="Corbel"/>
              <a:cs typeface="Corbel"/>
              <a:sym typeface="Corbel"/>
            </a:endParaRPr>
          </a:p>
        </p:txBody>
      </p:sp>
      <p:sp>
        <p:nvSpPr>
          <p:cNvPr id="271" name="Google Shape;271;p33"/>
          <p:cNvSpPr txBox="1"/>
          <p:nvPr/>
        </p:nvSpPr>
        <p:spPr>
          <a:xfrm>
            <a:off x="468625" y="1735125"/>
            <a:ext cx="45720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We learned a lot about the important parts of a saguaro that help it survive in the desert! Today you will get to make a model of a saguaro. What parts of the plant structure do you think you should include?</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Let’s brainstorm and write some of those parts down!</a:t>
            </a:r>
            <a:endParaRPr sz="2400"/>
          </a:p>
        </p:txBody>
      </p:sp>
      <p:pic>
        <p:nvPicPr>
          <p:cNvPr id="272" name="Google Shape;272;p33"/>
          <p:cNvPicPr preferRelativeResize="0"/>
          <p:nvPr/>
        </p:nvPicPr>
        <p:blipFill rotWithShape="1">
          <a:blip r:embed="rId3">
            <a:alphaModFix/>
          </a:blip>
          <a:srcRect l="18837" t="1924" r="35516" b="4670"/>
          <a:stretch/>
        </p:blipFill>
        <p:spPr>
          <a:xfrm>
            <a:off x="5153350" y="1543050"/>
            <a:ext cx="3362000" cy="4354825"/>
          </a:xfrm>
          <a:prstGeom prst="rect">
            <a:avLst/>
          </a:prstGeom>
          <a:noFill/>
          <a:ln w="38100" cap="flat" cmpd="sng">
            <a:solidFill>
              <a:srgbClr val="7369B0"/>
            </a:solidFill>
            <a:prstDash val="solid"/>
            <a:round/>
            <a:headEnd type="none" w="sm" len="sm"/>
            <a:tailEnd type="none" w="sm" len="sm"/>
          </a:ln>
        </p:spPr>
      </p:pic>
      <p:cxnSp>
        <p:nvCxnSpPr>
          <p:cNvPr id="273" name="Google Shape;273;p33"/>
          <p:cNvCxnSpPr/>
          <p:nvPr/>
        </p:nvCxnSpPr>
        <p:spPr>
          <a:xfrm>
            <a:off x="8492500" y="5577850"/>
            <a:ext cx="2663100" cy="0"/>
          </a:xfrm>
          <a:prstGeom prst="straightConnector1">
            <a:avLst/>
          </a:prstGeom>
          <a:noFill/>
          <a:ln w="19050" cap="flat" cmpd="sng">
            <a:solidFill>
              <a:schemeClr val="dk1"/>
            </a:solidFill>
            <a:prstDash val="solid"/>
            <a:round/>
            <a:headEnd type="none" w="med" len="med"/>
            <a:tailEnd type="none" w="med" len="med"/>
          </a:ln>
        </p:spPr>
      </p:cxnSp>
      <p:cxnSp>
        <p:nvCxnSpPr>
          <p:cNvPr id="274" name="Google Shape;274;p33"/>
          <p:cNvCxnSpPr/>
          <p:nvPr/>
        </p:nvCxnSpPr>
        <p:spPr>
          <a:xfrm rot="10800000" flipH="1">
            <a:off x="7650500" y="4629100"/>
            <a:ext cx="3505200" cy="15300"/>
          </a:xfrm>
          <a:prstGeom prst="straightConnector1">
            <a:avLst/>
          </a:prstGeom>
          <a:noFill/>
          <a:ln w="19050" cap="flat" cmpd="sng">
            <a:solidFill>
              <a:schemeClr val="dk1"/>
            </a:solidFill>
            <a:prstDash val="solid"/>
            <a:round/>
            <a:headEnd type="none" w="med" len="med"/>
            <a:tailEnd type="none" w="med" len="med"/>
          </a:ln>
        </p:spPr>
      </p:cxnSp>
      <p:pic>
        <p:nvPicPr>
          <p:cNvPr id="275" name="Google Shape;275;p33"/>
          <p:cNvPicPr preferRelativeResize="0"/>
          <p:nvPr/>
        </p:nvPicPr>
        <p:blipFill>
          <a:blip r:embed="rId4">
            <a:alphaModFix/>
          </a:blip>
          <a:stretch>
            <a:fillRect/>
          </a:stretch>
        </p:blipFill>
        <p:spPr>
          <a:xfrm>
            <a:off x="8673800" y="1495750"/>
            <a:ext cx="1476800" cy="2215200"/>
          </a:xfrm>
          <a:prstGeom prst="rect">
            <a:avLst/>
          </a:prstGeom>
          <a:noFill/>
          <a:ln>
            <a:noFill/>
          </a:ln>
        </p:spPr>
      </p:pic>
      <p:cxnSp>
        <p:nvCxnSpPr>
          <p:cNvPr id="276" name="Google Shape;276;p33"/>
          <p:cNvCxnSpPr/>
          <p:nvPr/>
        </p:nvCxnSpPr>
        <p:spPr>
          <a:xfrm>
            <a:off x="9700300" y="3310900"/>
            <a:ext cx="2072700" cy="3900"/>
          </a:xfrm>
          <a:prstGeom prst="straightConnector1">
            <a:avLst/>
          </a:prstGeom>
          <a:noFill/>
          <a:ln w="19050" cap="flat" cmpd="sng">
            <a:solidFill>
              <a:schemeClr val="dk1"/>
            </a:solidFill>
            <a:prstDash val="solid"/>
            <a:round/>
            <a:headEnd type="none" w="med" len="med"/>
            <a:tailEnd type="none" w="med" len="med"/>
          </a:ln>
        </p:spPr>
      </p:cxnSp>
      <p:cxnSp>
        <p:nvCxnSpPr>
          <p:cNvPr id="277" name="Google Shape;277;p33"/>
          <p:cNvCxnSpPr/>
          <p:nvPr/>
        </p:nvCxnSpPr>
        <p:spPr>
          <a:xfrm>
            <a:off x="9818425" y="2171700"/>
            <a:ext cx="2072700" cy="39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4"/>
          <p:cNvSpPr txBox="1">
            <a:spLocks noGrp="1"/>
          </p:cNvSpPr>
          <p:nvPr>
            <p:ph type="title"/>
          </p:nvPr>
        </p:nvSpPr>
        <p:spPr>
          <a:xfrm>
            <a:off x="415600" y="648317"/>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F0CA8"/>
              </a:buClr>
              <a:buSzPts val="2800"/>
              <a:buNone/>
            </a:pPr>
            <a:r>
              <a:rPr lang="en-US" b="1">
                <a:solidFill>
                  <a:srgbClr val="8CA98F"/>
                </a:solidFill>
                <a:latin typeface="Arial"/>
                <a:ea typeface="Arial"/>
                <a:cs typeface="Arial"/>
                <a:sym typeface="Arial"/>
              </a:rPr>
              <a:t>Can you make a cactus?</a:t>
            </a:r>
            <a:endParaRPr b="1">
              <a:solidFill>
                <a:srgbClr val="8CA98F"/>
              </a:solidFill>
              <a:latin typeface="Arial"/>
              <a:ea typeface="Arial"/>
              <a:cs typeface="Arial"/>
              <a:sym typeface="Arial"/>
            </a:endParaRPr>
          </a:p>
        </p:txBody>
      </p:sp>
      <p:sp>
        <p:nvSpPr>
          <p:cNvPr id="283" name="Google Shape;283;p34"/>
          <p:cNvSpPr txBox="1"/>
          <p:nvPr/>
        </p:nvSpPr>
        <p:spPr>
          <a:xfrm>
            <a:off x="244950" y="248125"/>
            <a:ext cx="2500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Elaborate-Part 1</a:t>
            </a:r>
            <a:endParaRPr sz="1600" b="1"/>
          </a:p>
        </p:txBody>
      </p:sp>
      <p:sp>
        <p:nvSpPr>
          <p:cNvPr id="284" name="Google Shape;284;p34"/>
          <p:cNvSpPr txBox="1"/>
          <p:nvPr/>
        </p:nvSpPr>
        <p:spPr>
          <a:xfrm>
            <a:off x="514350" y="1634500"/>
            <a:ext cx="1103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orbel"/>
              <a:ea typeface="Corbel"/>
              <a:cs typeface="Corbel"/>
              <a:sym typeface="Corbel"/>
            </a:endParaRPr>
          </a:p>
        </p:txBody>
      </p:sp>
      <p:sp>
        <p:nvSpPr>
          <p:cNvPr id="285" name="Google Shape;285;p34"/>
          <p:cNvSpPr txBox="1"/>
          <p:nvPr/>
        </p:nvSpPr>
        <p:spPr>
          <a:xfrm>
            <a:off x="514350" y="1411825"/>
            <a:ext cx="110301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Now it’s your turn to be like Beatrice the Bee and build a model! Make a saguaro using playdoh, toothpicks, and pipe cleaners.</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Don’t forget to include all those important saguaro parts we learned about! What supplies would you use for each part?</a:t>
            </a:r>
            <a:endParaRPr sz="2400"/>
          </a:p>
        </p:txBody>
      </p:sp>
      <p:pic>
        <p:nvPicPr>
          <p:cNvPr id="286" name="Google Shape;286;p34"/>
          <p:cNvPicPr preferRelativeResize="0"/>
          <p:nvPr/>
        </p:nvPicPr>
        <p:blipFill>
          <a:blip r:embed="rId3">
            <a:alphaModFix/>
          </a:blip>
          <a:stretch>
            <a:fillRect/>
          </a:stretch>
        </p:blipFill>
        <p:spPr>
          <a:xfrm rot="-1281092">
            <a:off x="824800" y="4471600"/>
            <a:ext cx="2378126" cy="1851699"/>
          </a:xfrm>
          <a:prstGeom prst="rect">
            <a:avLst/>
          </a:prstGeom>
          <a:noFill/>
          <a:ln>
            <a:noFill/>
          </a:ln>
        </p:spPr>
      </p:pic>
      <p:sp>
        <p:nvSpPr>
          <p:cNvPr id="287" name="Google Shape;287;p34"/>
          <p:cNvSpPr/>
          <p:nvPr/>
        </p:nvSpPr>
        <p:spPr>
          <a:xfrm>
            <a:off x="2745525" y="3498500"/>
            <a:ext cx="3000300" cy="1436400"/>
          </a:xfrm>
          <a:prstGeom prst="wedgeEllipseCallout">
            <a:avLst>
              <a:gd name="adj1" fmla="val -20833"/>
              <a:gd name="adj2" fmla="val 62500"/>
            </a:avLst>
          </a:prstGeom>
          <a:solidFill>
            <a:srgbClr val="B2D7B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a:t>Let’s build! </a:t>
            </a:r>
            <a:endParaRPr sz="19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5"/>
          <p:cNvSpPr txBox="1"/>
          <p:nvPr/>
        </p:nvSpPr>
        <p:spPr>
          <a:xfrm>
            <a:off x="244950" y="248125"/>
            <a:ext cx="2365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Elaborate-Part 2</a:t>
            </a:r>
            <a:endParaRPr sz="1600" b="1"/>
          </a:p>
        </p:txBody>
      </p:sp>
      <p:sp>
        <p:nvSpPr>
          <p:cNvPr id="294" name="Google Shape;294;p35"/>
          <p:cNvSpPr txBox="1">
            <a:spLocks noGrp="1"/>
          </p:cNvSpPr>
          <p:nvPr>
            <p:ph type="title" idx="4294967295"/>
          </p:nvPr>
        </p:nvSpPr>
        <p:spPr>
          <a:xfrm>
            <a:off x="415650" y="503542"/>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F0CA8"/>
              </a:buClr>
              <a:buSzPts val="2800"/>
              <a:buNone/>
            </a:pPr>
            <a:r>
              <a:rPr lang="en-US" b="1">
                <a:solidFill>
                  <a:srgbClr val="8CA98F"/>
                </a:solidFill>
                <a:latin typeface="Arial"/>
                <a:ea typeface="Arial"/>
                <a:cs typeface="Arial"/>
                <a:sym typeface="Arial"/>
              </a:rPr>
              <a:t>Write about your model!</a:t>
            </a:r>
            <a:endParaRPr b="1">
              <a:solidFill>
                <a:srgbClr val="8CA98F"/>
              </a:solidFill>
              <a:latin typeface="Arial"/>
              <a:ea typeface="Arial"/>
              <a:cs typeface="Arial"/>
              <a:sym typeface="Arial"/>
            </a:endParaRPr>
          </a:p>
        </p:txBody>
      </p:sp>
      <p:sp>
        <p:nvSpPr>
          <p:cNvPr id="295" name="Google Shape;295;p35"/>
          <p:cNvSpPr txBox="1"/>
          <p:nvPr/>
        </p:nvSpPr>
        <p:spPr>
          <a:xfrm>
            <a:off x="415650" y="1129650"/>
            <a:ext cx="11360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Now, draw a picture of the model you made. Write a sentence telling about one of the saguaro’s special parts and how it helps it survive in the desert. Your teacher may also have you self-assess your model!</a:t>
            </a:r>
            <a:endParaRPr sz="2400"/>
          </a:p>
        </p:txBody>
      </p:sp>
      <p:pic>
        <p:nvPicPr>
          <p:cNvPr id="296" name="Google Shape;296;p35"/>
          <p:cNvPicPr preferRelativeResize="0"/>
          <p:nvPr/>
        </p:nvPicPr>
        <p:blipFill>
          <a:blip r:embed="rId3">
            <a:alphaModFix/>
          </a:blip>
          <a:stretch>
            <a:fillRect/>
          </a:stretch>
        </p:blipFill>
        <p:spPr>
          <a:xfrm>
            <a:off x="1304725" y="3294950"/>
            <a:ext cx="1372524" cy="1913252"/>
          </a:xfrm>
          <a:prstGeom prst="rect">
            <a:avLst/>
          </a:prstGeom>
          <a:noFill/>
          <a:ln>
            <a:noFill/>
          </a:ln>
        </p:spPr>
      </p:pic>
      <p:pic>
        <p:nvPicPr>
          <p:cNvPr id="297" name="Google Shape;297;p35"/>
          <p:cNvPicPr preferRelativeResize="0"/>
          <p:nvPr/>
        </p:nvPicPr>
        <p:blipFill>
          <a:blip r:embed="rId4">
            <a:alphaModFix/>
          </a:blip>
          <a:stretch>
            <a:fillRect/>
          </a:stretch>
        </p:blipFill>
        <p:spPr>
          <a:xfrm>
            <a:off x="6200500" y="2422650"/>
            <a:ext cx="3134462" cy="4055625"/>
          </a:xfrm>
          <a:prstGeom prst="rect">
            <a:avLst/>
          </a:prstGeom>
          <a:noFill/>
          <a:ln w="28575" cap="flat" cmpd="sng">
            <a:solidFill>
              <a:srgbClr val="7369B0"/>
            </a:solidFill>
            <a:prstDash val="solid"/>
            <a:round/>
            <a:headEnd type="none" w="sm" len="sm"/>
            <a:tailEnd type="none" w="sm" len="sm"/>
          </a:ln>
        </p:spPr>
      </p:pic>
      <p:pic>
        <p:nvPicPr>
          <p:cNvPr id="298" name="Google Shape;298;p35"/>
          <p:cNvPicPr preferRelativeResize="0"/>
          <p:nvPr/>
        </p:nvPicPr>
        <p:blipFill>
          <a:blip r:embed="rId5">
            <a:alphaModFix/>
          </a:blip>
          <a:stretch>
            <a:fillRect/>
          </a:stretch>
        </p:blipFill>
        <p:spPr>
          <a:xfrm>
            <a:off x="2841400" y="2422650"/>
            <a:ext cx="3134450" cy="4052332"/>
          </a:xfrm>
          <a:prstGeom prst="rect">
            <a:avLst/>
          </a:prstGeom>
          <a:noFill/>
          <a:ln w="28575" cap="flat" cmpd="sng">
            <a:solidFill>
              <a:srgbClr val="7369B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6"/>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Evaluate</a:t>
            </a:r>
            <a:endParaRPr sz="1600" b="1"/>
          </a:p>
        </p:txBody>
      </p:sp>
      <p:sp>
        <p:nvSpPr>
          <p:cNvPr id="305" name="Google Shape;305;p36"/>
          <p:cNvSpPr txBox="1"/>
          <p:nvPr/>
        </p:nvSpPr>
        <p:spPr>
          <a:xfrm>
            <a:off x="2543550" y="415650"/>
            <a:ext cx="710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a:solidFill>
                  <a:srgbClr val="8CA98F"/>
                </a:solidFill>
              </a:rPr>
              <a:t>What a saguaro needs…</a:t>
            </a:r>
            <a:endParaRPr sz="3300" b="1">
              <a:solidFill>
                <a:srgbClr val="8CA98F"/>
              </a:solidFill>
            </a:endParaRPr>
          </a:p>
        </p:txBody>
      </p:sp>
      <p:sp>
        <p:nvSpPr>
          <p:cNvPr id="306" name="Google Shape;306;p36"/>
          <p:cNvSpPr txBox="1"/>
          <p:nvPr/>
        </p:nvSpPr>
        <p:spPr>
          <a:xfrm>
            <a:off x="4855525" y="1649575"/>
            <a:ext cx="7104900" cy="424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You have learned a lot about what helps a saguaro survive in the desert!</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-It has special parts that serve different functions: collecting food and water, etc.</a:t>
            </a:r>
            <a:endParaRPr sz="2400"/>
          </a:p>
          <a:p>
            <a:pPr marL="0" lvl="0" indent="0" algn="ctr" rtl="0">
              <a:spcBef>
                <a:spcPts val="0"/>
              </a:spcBef>
              <a:spcAft>
                <a:spcPts val="0"/>
              </a:spcAft>
              <a:buNone/>
            </a:pPr>
            <a:r>
              <a:rPr lang="en-US" sz="2400"/>
              <a:t>-It also needs certain things from the environment around it!</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Today your job is to draw a thriving saguaro! What is on its body? What things surround it? What weather is good for it? </a:t>
            </a:r>
            <a:endParaRPr sz="2400"/>
          </a:p>
        </p:txBody>
      </p:sp>
      <p:pic>
        <p:nvPicPr>
          <p:cNvPr id="307" name="Google Shape;307;p36"/>
          <p:cNvPicPr preferRelativeResize="0"/>
          <p:nvPr/>
        </p:nvPicPr>
        <p:blipFill>
          <a:blip r:embed="rId3">
            <a:alphaModFix/>
          </a:blip>
          <a:stretch>
            <a:fillRect/>
          </a:stretch>
        </p:blipFill>
        <p:spPr>
          <a:xfrm>
            <a:off x="942375" y="1347200"/>
            <a:ext cx="3749075" cy="4853049"/>
          </a:xfrm>
          <a:prstGeom prst="rect">
            <a:avLst/>
          </a:prstGeom>
          <a:noFill/>
          <a:ln w="28575" cap="flat" cmpd="sng">
            <a:solidFill>
              <a:srgbClr val="7369B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6BAE"/>
        </a:solidFill>
        <a:effectLst/>
      </p:bgPr>
    </p:bg>
    <p:spTree>
      <p:nvGrpSpPr>
        <p:cNvPr id="1" name="Shape 123"/>
        <p:cNvGrpSpPr/>
        <p:nvPr/>
      </p:nvGrpSpPr>
      <p:grpSpPr>
        <a:xfrm>
          <a:off x="0" y="0"/>
          <a:ext cx="0" cy="0"/>
          <a:chOff x="0" y="0"/>
          <a:chExt cx="0" cy="0"/>
        </a:xfrm>
      </p:grpSpPr>
      <p:pic>
        <p:nvPicPr>
          <p:cNvPr id="124" name="Google Shape;124;p19"/>
          <p:cNvPicPr preferRelativeResize="0"/>
          <p:nvPr/>
        </p:nvPicPr>
        <p:blipFill>
          <a:blip r:embed="rId3">
            <a:alphaModFix/>
          </a:blip>
          <a:stretch>
            <a:fillRect/>
          </a:stretch>
        </p:blipFill>
        <p:spPr>
          <a:xfrm rot="-985624">
            <a:off x="430425" y="2168076"/>
            <a:ext cx="3195499" cy="2488126"/>
          </a:xfrm>
          <a:prstGeom prst="rect">
            <a:avLst/>
          </a:prstGeom>
          <a:noFill/>
          <a:ln>
            <a:noFill/>
          </a:ln>
        </p:spPr>
      </p:pic>
      <p:sp>
        <p:nvSpPr>
          <p:cNvPr id="125" name="Google Shape;125;p19"/>
          <p:cNvSpPr txBox="1"/>
          <p:nvPr/>
        </p:nvSpPr>
        <p:spPr>
          <a:xfrm>
            <a:off x="4784375" y="1239525"/>
            <a:ext cx="564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orbel"/>
              <a:ea typeface="Corbel"/>
              <a:cs typeface="Corbel"/>
              <a:sym typeface="Corbel"/>
            </a:endParaRPr>
          </a:p>
        </p:txBody>
      </p:sp>
      <p:sp>
        <p:nvSpPr>
          <p:cNvPr id="126" name="Google Shape;126;p19"/>
          <p:cNvSpPr txBox="1"/>
          <p:nvPr/>
        </p:nvSpPr>
        <p:spPr>
          <a:xfrm>
            <a:off x="4680250" y="841500"/>
            <a:ext cx="71136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Hi! I’m Beatrice the Bee! I’m a Carpenter Bee, so I won’t sting you! I love to solve problems and am here to help you build your desert knowledge. </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This month I’m going to hang out with you and learn about Saguaro cacti! </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I’ll give you some challenges along the way.</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Are you ready? Let’s go!</a:t>
            </a:r>
            <a:endParaRPr sz="2400"/>
          </a:p>
        </p:txBody>
      </p:sp>
      <p:sp>
        <p:nvSpPr>
          <p:cNvPr id="127" name="Google Shape;127;p19"/>
          <p:cNvSpPr/>
          <p:nvPr/>
        </p:nvSpPr>
        <p:spPr>
          <a:xfrm>
            <a:off x="2629675" y="637150"/>
            <a:ext cx="1621800" cy="1436400"/>
          </a:xfrm>
          <a:prstGeom prst="wedgeEllipseCallout">
            <a:avLst>
              <a:gd name="adj1" fmla="val -20833"/>
              <a:gd name="adj2" fmla="val 62500"/>
            </a:avLst>
          </a:prstGeom>
          <a:solidFill>
            <a:srgbClr val="B2D7B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900"/>
              <a:t>Hi 1st Graders!</a:t>
            </a:r>
            <a:endParaRPr sz="19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7"/>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Extension</a:t>
            </a:r>
            <a:endParaRPr sz="1600" b="1"/>
          </a:p>
        </p:txBody>
      </p:sp>
      <p:sp>
        <p:nvSpPr>
          <p:cNvPr id="314" name="Google Shape;314;p37"/>
          <p:cNvSpPr txBox="1"/>
          <p:nvPr/>
        </p:nvSpPr>
        <p:spPr>
          <a:xfrm>
            <a:off x="2543575" y="610275"/>
            <a:ext cx="710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a:solidFill>
                  <a:srgbClr val="8CA98F"/>
                </a:solidFill>
              </a:rPr>
              <a:t>Hello, Saguaro!</a:t>
            </a:r>
            <a:endParaRPr sz="3300" b="1">
              <a:solidFill>
                <a:srgbClr val="8CA98F"/>
              </a:solidFill>
            </a:endParaRPr>
          </a:p>
        </p:txBody>
      </p:sp>
      <p:sp>
        <p:nvSpPr>
          <p:cNvPr id="315" name="Google Shape;315;p37"/>
          <p:cNvSpPr txBox="1"/>
          <p:nvPr/>
        </p:nvSpPr>
        <p:spPr>
          <a:xfrm>
            <a:off x="238213" y="1378963"/>
            <a:ext cx="117156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Go visit a saguaro! Observe it! What do you notice? How many arms does it have? Is it currently blooming? Are there any nests on it? Draw and write about what you see!</a:t>
            </a:r>
            <a:endParaRPr sz="2400"/>
          </a:p>
        </p:txBody>
      </p:sp>
      <p:pic>
        <p:nvPicPr>
          <p:cNvPr id="316" name="Google Shape;316;p37"/>
          <p:cNvPicPr preferRelativeResize="0"/>
          <p:nvPr/>
        </p:nvPicPr>
        <p:blipFill>
          <a:blip r:embed="rId3">
            <a:alphaModFix/>
          </a:blip>
          <a:stretch>
            <a:fillRect/>
          </a:stretch>
        </p:blipFill>
        <p:spPr>
          <a:xfrm>
            <a:off x="4663963" y="2572975"/>
            <a:ext cx="2864075" cy="3709000"/>
          </a:xfrm>
          <a:prstGeom prst="rect">
            <a:avLst/>
          </a:prstGeom>
          <a:noFill/>
          <a:ln w="28575" cap="flat" cmpd="sng">
            <a:solidFill>
              <a:srgbClr val="7369B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8"/>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Extension</a:t>
            </a:r>
            <a:endParaRPr sz="1600" b="1"/>
          </a:p>
        </p:txBody>
      </p:sp>
      <p:sp>
        <p:nvSpPr>
          <p:cNvPr id="323" name="Google Shape;323;p38"/>
          <p:cNvSpPr txBox="1"/>
          <p:nvPr/>
        </p:nvSpPr>
        <p:spPr>
          <a:xfrm>
            <a:off x="2543550" y="621750"/>
            <a:ext cx="71049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a:solidFill>
                  <a:srgbClr val="8CA98F"/>
                </a:solidFill>
              </a:rPr>
              <a:t>How Big Is A Saguaro?</a:t>
            </a:r>
            <a:endParaRPr sz="3300" b="1">
              <a:solidFill>
                <a:srgbClr val="8CA98F"/>
              </a:solidFill>
            </a:endParaRPr>
          </a:p>
        </p:txBody>
      </p:sp>
      <p:sp>
        <p:nvSpPr>
          <p:cNvPr id="324" name="Google Shape;324;p38"/>
          <p:cNvSpPr txBox="1"/>
          <p:nvPr/>
        </p:nvSpPr>
        <p:spPr>
          <a:xfrm>
            <a:off x="244950" y="1649575"/>
            <a:ext cx="11715600" cy="225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400">
                <a:solidFill>
                  <a:schemeClr val="dk1"/>
                </a:solidFill>
              </a:rPr>
              <a:t>Measure a saguaro! If you have a saguaro nearby, use a string to measure its circumference. After a rainy day, measure the same saguaro again with a different piece of string. Then compare the two! Why did your saguaro measure larger after the rain?</a:t>
            </a:r>
            <a:endParaRPr sz="2400">
              <a:solidFill>
                <a:schemeClr val="dk1"/>
              </a:solidFill>
            </a:endParaRPr>
          </a:p>
          <a:p>
            <a:pPr marL="0" lvl="0" indent="0" algn="ctr" rtl="0">
              <a:spcBef>
                <a:spcPts val="0"/>
              </a:spcBef>
              <a:spcAft>
                <a:spcPts val="0"/>
              </a:spcAft>
              <a:buNone/>
            </a:pPr>
            <a:endParaRPr sz="2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6BAE"/>
        </a:solidFill>
        <a:effectLst/>
      </p:bgPr>
    </p:bg>
    <p:spTree>
      <p:nvGrpSpPr>
        <p:cNvPr id="1" name="Shape 132"/>
        <p:cNvGrpSpPr/>
        <p:nvPr/>
      </p:nvGrpSpPr>
      <p:grpSpPr>
        <a:xfrm>
          <a:off x="0" y="0"/>
          <a:ext cx="0" cy="0"/>
          <a:chOff x="0" y="0"/>
          <a:chExt cx="0" cy="0"/>
        </a:xfrm>
      </p:grpSpPr>
      <p:sp>
        <p:nvSpPr>
          <p:cNvPr id="133" name="Google Shape;133;p20"/>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Probe</a:t>
            </a:r>
            <a:endParaRPr sz="1600" b="1"/>
          </a:p>
        </p:txBody>
      </p:sp>
      <p:sp>
        <p:nvSpPr>
          <p:cNvPr id="134" name="Google Shape;134;p20"/>
          <p:cNvSpPr txBox="1"/>
          <p:nvPr/>
        </p:nvSpPr>
        <p:spPr>
          <a:xfrm>
            <a:off x="703500" y="631600"/>
            <a:ext cx="10785000" cy="69270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a:solidFill>
                  <a:srgbClr val="8CA98F"/>
                </a:solidFill>
              </a:rPr>
              <a:t>What do you think a saguaro cactus needs to grow?</a:t>
            </a:r>
            <a:endParaRPr sz="3300" b="1">
              <a:solidFill>
                <a:srgbClr val="8CA98F"/>
              </a:solidFill>
            </a:endParaRPr>
          </a:p>
        </p:txBody>
      </p:sp>
      <p:sp>
        <p:nvSpPr>
          <p:cNvPr id="135" name="Google Shape;135;p20"/>
          <p:cNvSpPr txBox="1"/>
          <p:nvPr/>
        </p:nvSpPr>
        <p:spPr>
          <a:xfrm>
            <a:off x="386700" y="1324300"/>
            <a:ext cx="114186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Over the next few weeks we will learn all about saguaro cacti!</a:t>
            </a:r>
            <a:endParaRPr sz="2400"/>
          </a:p>
          <a:p>
            <a:pPr marL="0" lvl="0" indent="0" algn="l" rtl="0">
              <a:spcBef>
                <a:spcPts val="0"/>
              </a:spcBef>
              <a:spcAft>
                <a:spcPts val="0"/>
              </a:spcAft>
              <a:buNone/>
            </a:pPr>
            <a:r>
              <a:rPr lang="en-US" sz="2400"/>
              <a:t>Today, you will get a picture of a saguaro and some smaller pictures of things it might need to grow and survive! Cut out the images. The ones you think help a saguaro, glue near the cactus! If you don’t think a saguaro needs one of the pictures, glue it on the back of your paper!</a:t>
            </a:r>
            <a:endParaRPr sz="2400"/>
          </a:p>
        </p:txBody>
      </p:sp>
      <p:pic>
        <p:nvPicPr>
          <p:cNvPr id="136" name="Google Shape;136;p20"/>
          <p:cNvPicPr preferRelativeResize="0"/>
          <p:nvPr/>
        </p:nvPicPr>
        <p:blipFill>
          <a:blip r:embed="rId3">
            <a:alphaModFix/>
          </a:blip>
          <a:stretch>
            <a:fillRect/>
          </a:stretch>
        </p:blipFill>
        <p:spPr>
          <a:xfrm>
            <a:off x="7621975" y="3164200"/>
            <a:ext cx="2488185" cy="3197001"/>
          </a:xfrm>
          <a:prstGeom prst="rect">
            <a:avLst/>
          </a:prstGeom>
          <a:noFill/>
          <a:ln w="28575" cap="flat" cmpd="sng">
            <a:solidFill>
              <a:srgbClr val="7369B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2989800" y="398575"/>
            <a:ext cx="6212400" cy="7635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172C87"/>
              </a:buClr>
              <a:buSzPts val="2800"/>
              <a:buNone/>
            </a:pPr>
            <a:r>
              <a:rPr lang="en-US" b="1">
                <a:solidFill>
                  <a:srgbClr val="8CA98F"/>
                </a:solidFill>
                <a:latin typeface="Arial"/>
                <a:ea typeface="Arial"/>
                <a:cs typeface="Arial"/>
                <a:sym typeface="Arial"/>
              </a:rPr>
              <a:t>Time Lapse of a Saguaro</a:t>
            </a:r>
            <a:endParaRPr b="1">
              <a:solidFill>
                <a:srgbClr val="8CA98F"/>
              </a:solidFill>
              <a:latin typeface="Arial"/>
              <a:ea typeface="Arial"/>
              <a:cs typeface="Arial"/>
              <a:sym typeface="Arial"/>
            </a:endParaRPr>
          </a:p>
          <a:p>
            <a:pPr marL="0" lvl="0" indent="0" algn="l" rtl="0">
              <a:lnSpc>
                <a:spcPct val="90000"/>
              </a:lnSpc>
              <a:spcBef>
                <a:spcPts val="0"/>
              </a:spcBef>
              <a:spcAft>
                <a:spcPts val="0"/>
              </a:spcAft>
              <a:buClr>
                <a:srgbClr val="172C87"/>
              </a:buClr>
              <a:buSzPts val="2800"/>
              <a:buNone/>
            </a:pPr>
            <a:endParaRPr b="1">
              <a:solidFill>
                <a:srgbClr val="8CA98F"/>
              </a:solidFill>
              <a:latin typeface="Arial"/>
              <a:ea typeface="Arial"/>
              <a:cs typeface="Arial"/>
              <a:sym typeface="Arial"/>
            </a:endParaRPr>
          </a:p>
        </p:txBody>
      </p:sp>
      <p:sp>
        <p:nvSpPr>
          <p:cNvPr id="142" name="Google Shape;142;p21"/>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Phenomena</a:t>
            </a:r>
            <a:endParaRPr sz="1600" b="1"/>
          </a:p>
        </p:txBody>
      </p:sp>
      <p:sp>
        <p:nvSpPr>
          <p:cNvPr id="143" name="Google Shape;143;p21"/>
          <p:cNvSpPr txBox="1"/>
          <p:nvPr/>
        </p:nvSpPr>
        <p:spPr>
          <a:xfrm>
            <a:off x="386700" y="1096800"/>
            <a:ext cx="118053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t>Let’s watch a video of a saguaro over time. We are watching it on mute for </a:t>
            </a:r>
            <a:r>
              <a:rPr lang="en-US" sz="2400" dirty="0" smtClean="0"/>
              <a:t>now!* Think</a:t>
            </a:r>
            <a:r>
              <a:rPr lang="en-US" sz="2400" dirty="0"/>
              <a:t>: What do you notice? What do you wonder? Be ready to share your thoughts!</a:t>
            </a:r>
            <a:endParaRPr sz="2400" dirty="0"/>
          </a:p>
        </p:txBody>
      </p:sp>
      <p:pic>
        <p:nvPicPr>
          <p:cNvPr id="144" name="Google Shape;144;p21"/>
          <p:cNvPicPr preferRelativeResize="0"/>
          <p:nvPr/>
        </p:nvPicPr>
        <p:blipFill>
          <a:blip r:embed="rId3">
            <a:alphaModFix/>
          </a:blip>
          <a:stretch>
            <a:fillRect/>
          </a:stretch>
        </p:blipFill>
        <p:spPr>
          <a:xfrm>
            <a:off x="9992100" y="2239000"/>
            <a:ext cx="1711124" cy="4331975"/>
          </a:xfrm>
          <a:prstGeom prst="rect">
            <a:avLst/>
          </a:prstGeom>
          <a:noFill/>
          <a:ln>
            <a:noFill/>
          </a:ln>
        </p:spPr>
      </p:pic>
      <p:pic>
        <p:nvPicPr>
          <p:cNvPr id="145" name="Google Shape;145;p21" descr="Official Website: https://to.pbs.org/3wHAjek | #GreenPlanetPBS&#10;The Saguaro cactus of the Sonoran Desert features a pleated surface which allows it to expand to contain all the water it needs: it can hold over a thousand gallons. During dry times, it can pull from this source to grow and produce flowers and seeds. When fully loaded, the cactus won't need to absorb water for an entire year.&#10;&#10;This program is made possible by viewers like you. Support your local PBS station: https://www.pbs.org/donate&#10;&#10;Subscribe to the PBS channel for more clips:  https://www.youtube.com/PBS/&#10;&#10;Enjoy full episodes of your favorite PBS shows anytime, anywhere with the free PBS Video App: https://to.pbs.org/2QbtzhR&#10;&#10;FOLLOW US:&#10;&#10;Facebook: https://www.facebook.com/PBS/&#10;Twitter: https://twitter.com/PBS/&#10;Instagram: https://www.instagram.com/PBS/&#10;TikTok: https://www.tiktok.com/@pbs&#10;Shop: https://shop.pbs.org/&#10;&#10;#Cactus #DavidAttenborough #Desert&#10;&#10;About The Green Planet:&#10;Travel the globe with Sir David Attenborough, meet the largest living things that have ever existed, trees that care for each other, plants that hunt animals and plants that breed so fast they could cover the planet in a matter of months. By examining our relationship with plants past, present and future, THE GREEN PLANET reveals how all animal life, including ours, is totally dependent on plants." title="Incredible Cactus Can Store Over 1000 Gallons of Water | The Green Planet | PBS">
            <a:hlinkClick r:id="rId4"/>
          </p:cNvPr>
          <p:cNvPicPr preferRelativeResize="0"/>
          <p:nvPr/>
        </p:nvPicPr>
        <p:blipFill>
          <a:blip r:embed="rId5">
            <a:alphaModFix/>
          </a:blip>
          <a:stretch>
            <a:fillRect/>
          </a:stretch>
        </p:blipFill>
        <p:spPr>
          <a:xfrm>
            <a:off x="1028000" y="3088025"/>
            <a:ext cx="6247062" cy="3465878"/>
          </a:xfrm>
          <a:prstGeom prst="rect">
            <a:avLst/>
          </a:prstGeom>
          <a:noFill/>
          <a:ln>
            <a:noFill/>
          </a:ln>
          <a:effectLst>
            <a:outerShdw blurRad="57150" dist="19050" dir="5400000" algn="bl" rotWithShape="0">
              <a:srgbClr val="000000">
                <a:alpha val="50000"/>
              </a:srgbClr>
            </a:outerShdw>
          </a:effectLst>
        </p:spPr>
      </p:pic>
      <p:sp>
        <p:nvSpPr>
          <p:cNvPr id="2" name="TextBox 1"/>
          <p:cNvSpPr txBox="1"/>
          <p:nvPr/>
        </p:nvSpPr>
        <p:spPr>
          <a:xfrm>
            <a:off x="509953" y="2560487"/>
            <a:ext cx="6283690" cy="523220"/>
          </a:xfrm>
          <a:prstGeom prst="rect">
            <a:avLst/>
          </a:prstGeom>
          <a:noFill/>
        </p:spPr>
        <p:txBody>
          <a:bodyPr wrap="square" rtlCol="0">
            <a:spAutoFit/>
          </a:bodyPr>
          <a:lstStyle/>
          <a:p>
            <a:r>
              <a:rPr lang="en-US" dirty="0" smtClean="0"/>
              <a:t>*Teachers, click the image below to play the video. Stop play and select </a:t>
            </a:r>
            <a:r>
              <a:rPr lang="en-US" b="1" dirty="0" smtClean="0"/>
              <a:t>mute</a:t>
            </a:r>
            <a:r>
              <a:rPr lang="en-US" dirty="0" smtClean="0"/>
              <a:t> at the start before playing so students can watch the video without sound. </a:t>
            </a:r>
            <a:endParaRPr lang="en-US" dirty="0"/>
          </a:p>
        </p:txBody>
      </p:sp>
      <p:pic>
        <p:nvPicPr>
          <p:cNvPr id="3" name="Picture 2"/>
          <p:cNvPicPr>
            <a:picLocks noChangeAspect="1"/>
          </p:cNvPicPr>
          <p:nvPr/>
        </p:nvPicPr>
        <p:blipFill>
          <a:blip r:embed="rId6"/>
          <a:stretch>
            <a:fillRect/>
          </a:stretch>
        </p:blipFill>
        <p:spPr>
          <a:xfrm>
            <a:off x="6793643" y="2207194"/>
            <a:ext cx="954568" cy="660790"/>
          </a:xfrm>
          <a:prstGeom prst="rect">
            <a:avLst/>
          </a:prstGeom>
        </p:spPr>
      </p:pic>
      <p:sp>
        <p:nvSpPr>
          <p:cNvPr id="4" name="Circular Arrow 3"/>
          <p:cNvSpPr/>
          <p:nvPr/>
        </p:nvSpPr>
        <p:spPr>
          <a:xfrm flipV="1">
            <a:off x="6348049" y="2255648"/>
            <a:ext cx="1403134" cy="1180798"/>
          </a:xfrm>
          <a:prstGeom prst="circularArrow">
            <a:avLst>
              <a:gd name="adj1" fmla="val 12500"/>
              <a:gd name="adj2" fmla="val 1142319"/>
              <a:gd name="adj3" fmla="val 20457681"/>
              <a:gd name="adj4" fmla="val 10799997"/>
              <a:gd name="adj5" fmla="val 1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Engage</a:t>
            </a:r>
            <a:endParaRPr sz="1600" b="1"/>
          </a:p>
        </p:txBody>
      </p:sp>
      <p:sp>
        <p:nvSpPr>
          <p:cNvPr id="152" name="Google Shape;152;p22"/>
          <p:cNvSpPr txBox="1"/>
          <p:nvPr/>
        </p:nvSpPr>
        <p:spPr>
          <a:xfrm>
            <a:off x="386700" y="776452"/>
            <a:ext cx="114186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Now let’s look at some pictures of saguaros. What do you notice about them?</a:t>
            </a:r>
            <a:endParaRPr sz="2400"/>
          </a:p>
          <a:p>
            <a:pPr marL="0" lvl="0" indent="0" algn="l" rtl="0">
              <a:spcBef>
                <a:spcPts val="0"/>
              </a:spcBef>
              <a:spcAft>
                <a:spcPts val="0"/>
              </a:spcAft>
              <a:buNone/>
            </a:pPr>
            <a:r>
              <a:rPr lang="en-US" sz="2400"/>
              <a:t>If you were going to draw a saguaro, what kinds of details would you need to draw?</a:t>
            </a:r>
            <a:endParaRPr sz="2400"/>
          </a:p>
        </p:txBody>
      </p:sp>
      <p:pic>
        <p:nvPicPr>
          <p:cNvPr id="153" name="Google Shape;153;p22"/>
          <p:cNvPicPr preferRelativeResize="0"/>
          <p:nvPr/>
        </p:nvPicPr>
        <p:blipFill>
          <a:blip r:embed="rId3">
            <a:alphaModFix/>
          </a:blip>
          <a:stretch>
            <a:fillRect/>
          </a:stretch>
        </p:blipFill>
        <p:spPr>
          <a:xfrm>
            <a:off x="386700" y="2021400"/>
            <a:ext cx="2800925" cy="4202424"/>
          </a:xfrm>
          <a:prstGeom prst="rect">
            <a:avLst/>
          </a:prstGeom>
          <a:noFill/>
          <a:ln>
            <a:noFill/>
          </a:ln>
        </p:spPr>
      </p:pic>
      <p:pic>
        <p:nvPicPr>
          <p:cNvPr id="154" name="Google Shape;154;p22"/>
          <p:cNvPicPr preferRelativeResize="0"/>
          <p:nvPr/>
        </p:nvPicPr>
        <p:blipFill>
          <a:blip r:embed="rId4">
            <a:alphaModFix/>
          </a:blip>
          <a:stretch>
            <a:fillRect/>
          </a:stretch>
        </p:blipFill>
        <p:spPr>
          <a:xfrm>
            <a:off x="8782050" y="2047162"/>
            <a:ext cx="2897499" cy="4150902"/>
          </a:xfrm>
          <a:prstGeom prst="rect">
            <a:avLst/>
          </a:prstGeom>
          <a:noFill/>
          <a:ln>
            <a:noFill/>
          </a:ln>
        </p:spPr>
      </p:pic>
      <p:sp>
        <p:nvSpPr>
          <p:cNvPr id="155" name="Google Shape;155;p22"/>
          <p:cNvSpPr txBox="1"/>
          <p:nvPr/>
        </p:nvSpPr>
        <p:spPr>
          <a:xfrm>
            <a:off x="8674738" y="6198075"/>
            <a:ext cx="3004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Photographs by Jay Pierstorff</a:t>
            </a:r>
            <a:endParaRPr sz="1600"/>
          </a:p>
        </p:txBody>
      </p:sp>
      <p:pic>
        <p:nvPicPr>
          <p:cNvPr id="156" name="Google Shape;156;p22"/>
          <p:cNvPicPr preferRelativeResize="0"/>
          <p:nvPr/>
        </p:nvPicPr>
        <p:blipFill rotWithShape="1">
          <a:blip r:embed="rId5">
            <a:alphaModFix/>
          </a:blip>
          <a:srcRect r="17287"/>
          <a:stretch/>
        </p:blipFill>
        <p:spPr>
          <a:xfrm>
            <a:off x="3377225" y="2021400"/>
            <a:ext cx="5215232" cy="4202426"/>
          </a:xfrm>
          <a:prstGeom prst="rect">
            <a:avLst/>
          </a:prstGeom>
          <a:noFill/>
          <a:ln>
            <a:noFill/>
          </a:ln>
        </p:spPr>
      </p:pic>
      <p:pic>
        <p:nvPicPr>
          <p:cNvPr id="157" name="Google Shape;157;p22"/>
          <p:cNvPicPr preferRelativeResize="0"/>
          <p:nvPr/>
        </p:nvPicPr>
        <p:blipFill>
          <a:blip r:embed="rId6">
            <a:alphaModFix/>
          </a:blip>
          <a:stretch>
            <a:fillRect/>
          </a:stretch>
        </p:blipFill>
        <p:spPr>
          <a:xfrm>
            <a:off x="10980650" y="185350"/>
            <a:ext cx="928150" cy="129382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Explore-Part 1</a:t>
            </a:r>
            <a:endParaRPr sz="1600" b="1"/>
          </a:p>
        </p:txBody>
      </p:sp>
      <p:sp>
        <p:nvSpPr>
          <p:cNvPr id="163" name="Google Shape;163;p23"/>
          <p:cNvSpPr txBox="1"/>
          <p:nvPr/>
        </p:nvSpPr>
        <p:spPr>
          <a:xfrm>
            <a:off x="403350" y="1505650"/>
            <a:ext cx="11385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What do we know about weather in the desert? Does it rain a lot here? </a:t>
            </a:r>
            <a:endParaRPr sz="2400"/>
          </a:p>
          <a:p>
            <a:pPr marL="0" lvl="0" indent="0" algn="ctr" rtl="0">
              <a:spcBef>
                <a:spcPts val="0"/>
              </a:spcBef>
              <a:spcAft>
                <a:spcPts val="0"/>
              </a:spcAft>
              <a:buNone/>
            </a:pPr>
            <a:r>
              <a:rPr lang="en-US" sz="2400"/>
              <a:t>We know that plants need water to survive. Today, let’s explore how a plant like a saguaro might hold onto water!</a:t>
            </a:r>
            <a:endParaRPr sz="2400"/>
          </a:p>
        </p:txBody>
      </p:sp>
      <p:sp>
        <p:nvSpPr>
          <p:cNvPr id="164" name="Google Shape;164;p23"/>
          <p:cNvSpPr txBox="1">
            <a:spLocks noGrp="1"/>
          </p:cNvSpPr>
          <p:nvPr>
            <p:ph type="title"/>
          </p:nvPr>
        </p:nvSpPr>
        <p:spPr>
          <a:xfrm>
            <a:off x="3034806" y="655625"/>
            <a:ext cx="55635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b="1">
                <a:solidFill>
                  <a:srgbClr val="8CA98F"/>
                </a:solidFill>
                <a:latin typeface="Arial"/>
                <a:ea typeface="Arial"/>
                <a:cs typeface="Arial"/>
                <a:sym typeface="Arial"/>
              </a:rPr>
              <a:t>Stay Hydrated, Saguaros!</a:t>
            </a:r>
            <a:endParaRPr b="1">
              <a:solidFill>
                <a:srgbClr val="8CA98F"/>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p:nvPr/>
        </p:nvSpPr>
        <p:spPr>
          <a:xfrm>
            <a:off x="217100" y="2554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Explore-Part 1</a:t>
            </a:r>
            <a:endParaRPr sz="1600" b="1"/>
          </a:p>
        </p:txBody>
      </p:sp>
      <p:sp>
        <p:nvSpPr>
          <p:cNvPr id="170" name="Google Shape;170;p24"/>
          <p:cNvSpPr txBox="1"/>
          <p:nvPr/>
        </p:nvSpPr>
        <p:spPr>
          <a:xfrm>
            <a:off x="421875" y="785550"/>
            <a:ext cx="113853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Let’s check in on our towels. What do you notice?</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Why did one towel stay wet and the other towel dry?</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Which towel do you think might be like a saguaro? </a:t>
            </a:r>
            <a:endParaRPr sz="2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3315750" y="756600"/>
            <a:ext cx="55605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72C87"/>
              </a:buClr>
              <a:buSzPts val="2800"/>
              <a:buNone/>
            </a:pPr>
            <a:r>
              <a:rPr lang="en-US" b="1">
                <a:solidFill>
                  <a:srgbClr val="8CA98F"/>
                </a:solidFill>
                <a:latin typeface="Arial"/>
                <a:ea typeface="Arial"/>
                <a:cs typeface="Arial"/>
                <a:sym typeface="Arial"/>
              </a:rPr>
              <a:t>Swelling and Shrinking!</a:t>
            </a:r>
            <a:endParaRPr b="1">
              <a:solidFill>
                <a:srgbClr val="8CA98F"/>
              </a:solidFill>
              <a:latin typeface="Arial"/>
              <a:ea typeface="Arial"/>
              <a:cs typeface="Arial"/>
              <a:sym typeface="Arial"/>
            </a:endParaRPr>
          </a:p>
        </p:txBody>
      </p:sp>
      <p:sp>
        <p:nvSpPr>
          <p:cNvPr id="176" name="Google Shape;176;p25"/>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Explore-Part 2</a:t>
            </a:r>
            <a:endParaRPr sz="1600" b="1"/>
          </a:p>
        </p:txBody>
      </p:sp>
      <p:sp>
        <p:nvSpPr>
          <p:cNvPr id="177" name="Google Shape;177;p25"/>
          <p:cNvSpPr txBox="1"/>
          <p:nvPr/>
        </p:nvSpPr>
        <p:spPr>
          <a:xfrm>
            <a:off x="3931900" y="2043750"/>
            <a:ext cx="7612500" cy="350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a:t>Now that we know all about how a saguaro’s skin helps keep it from drying out, let’s talk about how they hold all that water, anyways!</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Today we are going to fold some paper to look like the skin of a saguaro.</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US" sz="2400"/>
              <a:t>Can we make our paper saguaros thicker and thinner? How?</a:t>
            </a:r>
            <a:endParaRPr sz="2400"/>
          </a:p>
        </p:txBody>
      </p:sp>
      <p:pic>
        <p:nvPicPr>
          <p:cNvPr id="178" name="Google Shape;178;p25"/>
          <p:cNvPicPr preferRelativeResize="0"/>
          <p:nvPr/>
        </p:nvPicPr>
        <p:blipFill>
          <a:blip r:embed="rId3">
            <a:alphaModFix/>
          </a:blip>
          <a:stretch>
            <a:fillRect/>
          </a:stretch>
        </p:blipFill>
        <p:spPr>
          <a:xfrm>
            <a:off x="964750" y="3329974"/>
            <a:ext cx="1863175" cy="2807798"/>
          </a:xfrm>
          <a:prstGeom prst="rect">
            <a:avLst/>
          </a:prstGeom>
          <a:noFill/>
          <a:ln>
            <a:noFill/>
          </a:ln>
        </p:spPr>
      </p:pic>
      <p:sp>
        <p:nvSpPr>
          <p:cNvPr id="179" name="Google Shape;179;p25"/>
          <p:cNvSpPr txBox="1"/>
          <p:nvPr/>
        </p:nvSpPr>
        <p:spPr>
          <a:xfrm>
            <a:off x="483851" y="6137775"/>
            <a:ext cx="3032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t>Photograph by Jay Pierstorff</a:t>
            </a:r>
            <a:endParaRPr sz="1600"/>
          </a:p>
        </p:txBody>
      </p:sp>
      <p:pic>
        <p:nvPicPr>
          <p:cNvPr id="180" name="Google Shape;180;p25"/>
          <p:cNvPicPr preferRelativeResize="0"/>
          <p:nvPr/>
        </p:nvPicPr>
        <p:blipFill>
          <a:blip r:embed="rId4">
            <a:alphaModFix/>
          </a:blip>
          <a:stretch>
            <a:fillRect/>
          </a:stretch>
        </p:blipFill>
        <p:spPr>
          <a:xfrm>
            <a:off x="752150" y="1607850"/>
            <a:ext cx="2496099" cy="135747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734098" y="760800"/>
            <a:ext cx="10723800" cy="641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sz="2900" b="1">
                <a:solidFill>
                  <a:srgbClr val="8CA98F"/>
                </a:solidFill>
                <a:latin typeface="Arial"/>
                <a:ea typeface="Arial"/>
                <a:cs typeface="Arial"/>
                <a:sym typeface="Arial"/>
              </a:rPr>
              <a:t>Saguaros have lots of special parts that help them survive the desert! Each part has a special function!</a:t>
            </a:r>
            <a:endParaRPr sz="2900" b="1">
              <a:solidFill>
                <a:srgbClr val="8CA98F"/>
              </a:solidFill>
              <a:latin typeface="Arial"/>
              <a:ea typeface="Arial"/>
              <a:cs typeface="Arial"/>
              <a:sym typeface="Arial"/>
            </a:endParaRPr>
          </a:p>
        </p:txBody>
      </p:sp>
      <p:sp>
        <p:nvSpPr>
          <p:cNvPr id="186" name="Google Shape;186;p26"/>
          <p:cNvSpPr txBox="1">
            <a:spLocks noGrp="1"/>
          </p:cNvSpPr>
          <p:nvPr>
            <p:ph type="body" idx="1"/>
          </p:nvPr>
        </p:nvSpPr>
        <p:spPr>
          <a:xfrm>
            <a:off x="513226" y="1722225"/>
            <a:ext cx="5533200" cy="4724400"/>
          </a:xfrm>
          <a:prstGeom prst="rect">
            <a:avLst/>
          </a:prstGeom>
          <a:noFill/>
          <a:ln>
            <a:noFill/>
          </a:ln>
        </p:spPr>
        <p:txBody>
          <a:bodyPr spcFirstLastPara="1" wrap="square" lIns="91425" tIns="45700" rIns="91425" bIns="45700" anchor="t" anchorCtr="0">
            <a:noAutofit/>
          </a:bodyPr>
          <a:lstStyle/>
          <a:p>
            <a:pPr marL="609584" lvl="0" indent="0" algn="l" rtl="0">
              <a:lnSpc>
                <a:spcPct val="90000"/>
              </a:lnSpc>
              <a:spcBef>
                <a:spcPts val="1400"/>
              </a:spcBef>
              <a:spcAft>
                <a:spcPts val="0"/>
              </a:spcAft>
              <a:buNone/>
            </a:pPr>
            <a:r>
              <a:rPr lang="en-US" sz="2450">
                <a:solidFill>
                  <a:schemeClr val="dk1"/>
                </a:solidFill>
                <a:latin typeface="Arial"/>
                <a:ea typeface="Arial"/>
                <a:cs typeface="Arial"/>
                <a:sym typeface="Arial"/>
              </a:rPr>
              <a:t>Saguaros have </a:t>
            </a:r>
            <a:r>
              <a:rPr lang="en-US" sz="2450" b="1">
                <a:solidFill>
                  <a:srgbClr val="7369B0"/>
                </a:solidFill>
                <a:latin typeface="Arial"/>
                <a:ea typeface="Arial"/>
                <a:cs typeface="Arial"/>
                <a:sym typeface="Arial"/>
              </a:rPr>
              <a:t>waxy skin</a:t>
            </a:r>
            <a:r>
              <a:rPr lang="en-US" sz="2450" b="1">
                <a:solidFill>
                  <a:schemeClr val="dk1"/>
                </a:solidFill>
                <a:latin typeface="Arial"/>
                <a:ea typeface="Arial"/>
                <a:cs typeface="Arial"/>
                <a:sym typeface="Arial"/>
              </a:rPr>
              <a:t> </a:t>
            </a:r>
            <a:r>
              <a:rPr lang="en-US" sz="2450">
                <a:solidFill>
                  <a:schemeClr val="dk1"/>
                </a:solidFill>
                <a:latin typeface="Arial"/>
                <a:ea typeface="Arial"/>
                <a:cs typeface="Arial"/>
                <a:sym typeface="Arial"/>
              </a:rPr>
              <a:t>that helps them not to lose water. Their skin takes in sunlight to make plant food!</a:t>
            </a:r>
            <a:endParaRPr sz="245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endParaRPr sz="2450">
              <a:solidFill>
                <a:schemeClr val="dk1"/>
              </a:solidFill>
              <a:latin typeface="Arial"/>
              <a:ea typeface="Arial"/>
              <a:cs typeface="Arial"/>
              <a:sym typeface="Arial"/>
            </a:endParaRPr>
          </a:p>
          <a:p>
            <a:pPr marL="609584" lvl="0" indent="0" algn="l" rtl="0">
              <a:lnSpc>
                <a:spcPct val="90000"/>
              </a:lnSpc>
              <a:spcBef>
                <a:spcPts val="1400"/>
              </a:spcBef>
              <a:spcAft>
                <a:spcPts val="0"/>
              </a:spcAft>
              <a:buNone/>
            </a:pPr>
            <a:r>
              <a:rPr lang="en-US" sz="2450">
                <a:solidFill>
                  <a:schemeClr val="dk1"/>
                </a:solidFill>
                <a:latin typeface="Arial"/>
                <a:ea typeface="Arial"/>
                <a:cs typeface="Arial"/>
                <a:sym typeface="Arial"/>
              </a:rPr>
              <a:t>Just like with our papers we folded, the </a:t>
            </a:r>
            <a:r>
              <a:rPr lang="en-US" sz="2450" b="1">
                <a:solidFill>
                  <a:srgbClr val="7369B0"/>
                </a:solidFill>
                <a:latin typeface="Arial"/>
                <a:ea typeface="Arial"/>
                <a:cs typeface="Arial"/>
                <a:sym typeface="Arial"/>
              </a:rPr>
              <a:t>pleats</a:t>
            </a:r>
            <a:r>
              <a:rPr lang="en-US" sz="2450">
                <a:solidFill>
                  <a:schemeClr val="dk1"/>
                </a:solidFill>
                <a:latin typeface="Arial"/>
                <a:ea typeface="Arial"/>
                <a:cs typeface="Arial"/>
                <a:sym typeface="Arial"/>
              </a:rPr>
              <a:t> on the cactus’ skin help the saguaro to swell when rain falls and hold onto that water, and shrink when water is used up. The grooves direct rain water straight down to the roots, too!</a:t>
            </a:r>
            <a:endParaRPr sz="2450">
              <a:solidFill>
                <a:schemeClr val="dk1"/>
              </a:solidFill>
              <a:latin typeface="Arial"/>
              <a:ea typeface="Arial"/>
              <a:cs typeface="Arial"/>
              <a:sym typeface="Arial"/>
            </a:endParaRPr>
          </a:p>
        </p:txBody>
      </p:sp>
      <p:sp>
        <p:nvSpPr>
          <p:cNvPr id="187" name="Google Shape;187;p26"/>
          <p:cNvSpPr txBox="1"/>
          <p:nvPr/>
        </p:nvSpPr>
        <p:spPr>
          <a:xfrm>
            <a:off x="244950" y="248125"/>
            <a:ext cx="1621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Explain</a:t>
            </a:r>
            <a:endParaRPr sz="1600" b="1"/>
          </a:p>
        </p:txBody>
      </p:sp>
      <p:sp>
        <p:nvSpPr>
          <p:cNvPr id="188" name="Google Shape;188;p26"/>
          <p:cNvSpPr txBox="1"/>
          <p:nvPr/>
        </p:nvSpPr>
        <p:spPr>
          <a:xfrm>
            <a:off x="7565500" y="4408675"/>
            <a:ext cx="148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pleats</a:t>
            </a:r>
            <a:endParaRPr sz="1800" b="1"/>
          </a:p>
        </p:txBody>
      </p:sp>
      <p:pic>
        <p:nvPicPr>
          <p:cNvPr id="189" name="Google Shape;189;p26"/>
          <p:cNvPicPr preferRelativeResize="0"/>
          <p:nvPr/>
        </p:nvPicPr>
        <p:blipFill rotWithShape="1">
          <a:blip r:embed="rId3">
            <a:alphaModFix/>
          </a:blip>
          <a:srcRect l="6108" r="12768"/>
          <a:stretch/>
        </p:blipFill>
        <p:spPr>
          <a:xfrm>
            <a:off x="8359150" y="3512082"/>
            <a:ext cx="3098751" cy="2522361"/>
          </a:xfrm>
          <a:prstGeom prst="rect">
            <a:avLst/>
          </a:prstGeom>
          <a:noFill/>
          <a:ln w="38100" cap="flat" cmpd="sng">
            <a:solidFill>
              <a:srgbClr val="7369B0"/>
            </a:solidFill>
            <a:prstDash val="solid"/>
            <a:round/>
            <a:headEnd type="none" w="sm" len="sm"/>
            <a:tailEnd type="none" w="sm" len="sm"/>
          </a:ln>
        </p:spPr>
      </p:pic>
      <p:cxnSp>
        <p:nvCxnSpPr>
          <p:cNvPr id="190" name="Google Shape;190;p26"/>
          <p:cNvCxnSpPr>
            <a:stCxn id="189" idx="1"/>
          </p:cNvCxnSpPr>
          <p:nvPr/>
        </p:nvCxnSpPr>
        <p:spPr>
          <a:xfrm>
            <a:off x="8359150" y="4773262"/>
            <a:ext cx="914400" cy="779700"/>
          </a:xfrm>
          <a:prstGeom prst="straightConnector1">
            <a:avLst/>
          </a:prstGeom>
          <a:noFill/>
          <a:ln w="38100" cap="flat" cmpd="sng">
            <a:solidFill>
              <a:srgbClr val="B2D7B3"/>
            </a:solidFill>
            <a:prstDash val="solid"/>
            <a:round/>
            <a:headEnd type="none" w="med" len="med"/>
            <a:tailEnd type="triangle" w="med" len="med"/>
          </a:ln>
          <a:effectLst>
            <a:outerShdw blurRad="57150" dist="19050" dir="5400000" algn="bl" rotWithShape="0">
              <a:srgbClr val="000000">
                <a:alpha val="50000"/>
              </a:srgbClr>
            </a:outerShdw>
          </a:effectLst>
        </p:spPr>
      </p:cxnSp>
      <p:pic>
        <p:nvPicPr>
          <p:cNvPr id="191" name="Google Shape;191;p26"/>
          <p:cNvPicPr preferRelativeResize="0"/>
          <p:nvPr/>
        </p:nvPicPr>
        <p:blipFill>
          <a:blip r:embed="rId4">
            <a:alphaModFix/>
          </a:blip>
          <a:stretch>
            <a:fillRect/>
          </a:stretch>
        </p:blipFill>
        <p:spPr>
          <a:xfrm>
            <a:off x="8359147" y="1543626"/>
            <a:ext cx="1804603" cy="1711776"/>
          </a:xfrm>
          <a:prstGeom prst="rect">
            <a:avLst/>
          </a:prstGeom>
          <a:noFill/>
          <a:ln>
            <a:noFill/>
          </a:ln>
        </p:spPr>
      </p:pic>
      <p:sp>
        <p:nvSpPr>
          <p:cNvPr id="192" name="Google Shape;192;p26"/>
          <p:cNvSpPr txBox="1"/>
          <p:nvPr/>
        </p:nvSpPr>
        <p:spPr>
          <a:xfrm>
            <a:off x="6301875" y="1722225"/>
            <a:ext cx="1481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t>waxy skin</a:t>
            </a:r>
            <a:endParaRPr sz="1800" b="1"/>
          </a:p>
        </p:txBody>
      </p:sp>
      <p:cxnSp>
        <p:nvCxnSpPr>
          <p:cNvPr id="193" name="Google Shape;193;p26"/>
          <p:cNvCxnSpPr/>
          <p:nvPr/>
        </p:nvCxnSpPr>
        <p:spPr>
          <a:xfrm>
            <a:off x="7544950" y="1969250"/>
            <a:ext cx="1522800" cy="22800"/>
          </a:xfrm>
          <a:prstGeom prst="straightConnector1">
            <a:avLst/>
          </a:prstGeom>
          <a:noFill/>
          <a:ln w="38100" cap="flat" cmpd="sng">
            <a:solidFill>
              <a:schemeClr val="dk1"/>
            </a:solidFill>
            <a:prstDash val="solid"/>
            <a:round/>
            <a:headEnd type="none" w="med" len="med"/>
            <a:tailEnd type="triangle" w="med" len="med"/>
          </a:ln>
          <a:effectLst>
            <a:outerShdw blurRad="57150" dist="19050" dir="5400000" algn="bl" rotWithShape="0">
              <a:srgbClr val="000000">
                <a:alpha val="50000"/>
              </a:srgbClr>
            </a:outerShdw>
          </a:effec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8735a5-7f4d-4aa9-af8d-8b071334ac61">
      <Terms xmlns="http://schemas.microsoft.com/office/infopath/2007/PartnerControls"/>
    </lcf76f155ced4ddcb4097134ff3c332f>
    <TaxCatchAll xmlns="52f680d6-3168-4f20-ac6e-dac37dcc420e" xsi:nil="true"/>
  </documentManagement>
</p:properties>
</file>

<file path=customXml/itemProps1.xml><?xml version="1.0" encoding="utf-8"?>
<ds:datastoreItem xmlns:ds="http://schemas.openxmlformats.org/officeDocument/2006/customXml" ds:itemID="{D19C3D1A-9336-41DB-8CDC-7CBFA5F90ADB}"/>
</file>

<file path=customXml/itemProps2.xml><?xml version="1.0" encoding="utf-8"?>
<ds:datastoreItem xmlns:ds="http://schemas.openxmlformats.org/officeDocument/2006/customXml" ds:itemID="{61B61361-44A9-4EB0-9514-2350936E1D6B}"/>
</file>

<file path=customXml/itemProps3.xml><?xml version="1.0" encoding="utf-8"?>
<ds:datastoreItem xmlns:ds="http://schemas.openxmlformats.org/officeDocument/2006/customXml" ds:itemID="{70B24726-5110-43BB-8BDF-0630D9A571EC}"/>
</file>

<file path=docProps/app.xml><?xml version="1.0" encoding="utf-8"?>
<Properties xmlns="http://schemas.openxmlformats.org/officeDocument/2006/extended-properties" xmlns:vt="http://schemas.openxmlformats.org/officeDocument/2006/docPropsVTypes">
  <TotalTime>42</TotalTime>
  <Words>1849</Words>
  <Application>Microsoft Office PowerPoint</Application>
  <PresentationFormat>Widescreen</PresentationFormat>
  <Paragraphs>136</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Corbel</vt:lpstr>
      <vt:lpstr>Calibri</vt:lpstr>
      <vt:lpstr>Arial</vt:lpstr>
      <vt:lpstr>Basis</vt:lpstr>
      <vt:lpstr>Unit 1, Spectacular Saguaros    Driving Question: </vt:lpstr>
      <vt:lpstr>PowerPoint Presentation</vt:lpstr>
      <vt:lpstr>PowerPoint Presentation</vt:lpstr>
      <vt:lpstr>Time Lapse of a Saguaro </vt:lpstr>
      <vt:lpstr>PowerPoint Presentation</vt:lpstr>
      <vt:lpstr>Stay Hydrated, Saguaros!</vt:lpstr>
      <vt:lpstr>PowerPoint Presentation</vt:lpstr>
      <vt:lpstr>Swelling and Shrinking!</vt:lpstr>
      <vt:lpstr>Saguaros have lots of special parts that help them survive the desert! Each part has a special function!</vt:lpstr>
      <vt:lpstr>PowerPoint Presentation</vt:lpstr>
      <vt:lpstr>PowerPoint Presentation</vt:lpstr>
      <vt:lpstr>Saguaros also need help from the desert to survive!</vt:lpstr>
      <vt:lpstr>PowerPoint Presentation</vt:lpstr>
      <vt:lpstr>PowerPoint Presentation</vt:lpstr>
      <vt:lpstr>PowerPoint Presentation</vt:lpstr>
      <vt:lpstr>Can you make a cactus?</vt:lpstr>
      <vt:lpstr>Can you make a cactus?</vt:lpstr>
      <vt:lpstr>Write about your model!</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Spectacular Saguaros    Driving Question:</dc:title>
  <dc:creator>Robin Kropp</dc:creator>
  <cp:lastModifiedBy>Robin Kropp</cp:lastModifiedBy>
  <cp:revision>7</cp:revision>
  <dcterms:modified xsi:type="dcterms:W3CDTF">2024-09-26T23:07:08Z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0x010100FAFAEEB63953B14FAD7AF534009B1224</vt:lpwstr>
  </property>
</Properties>
</file>